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4" r:id="rId2"/>
  </p:sldMasterIdLst>
  <p:notesMasterIdLst>
    <p:notesMasterId r:id="rId15"/>
  </p:notesMasterIdLst>
  <p:handoutMasterIdLst>
    <p:handoutMasterId r:id="rId16"/>
  </p:handoutMasterIdLst>
  <p:sldIdLst>
    <p:sldId id="257" r:id="rId3"/>
    <p:sldId id="272" r:id="rId4"/>
    <p:sldId id="273" r:id="rId5"/>
    <p:sldId id="274" r:id="rId6"/>
    <p:sldId id="270" r:id="rId7"/>
    <p:sldId id="271" r:id="rId8"/>
    <p:sldId id="259" r:id="rId9"/>
    <p:sldId id="261" r:id="rId10"/>
    <p:sldId id="264" r:id="rId11"/>
    <p:sldId id="266" r:id="rId12"/>
    <p:sldId id="275" r:id="rId13"/>
    <p:sldId id="27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showGuides="1">
      <p:cViewPr varScale="1">
        <p:scale>
          <a:sx n="70" d="100"/>
          <a:sy n="70" d="100"/>
        </p:scale>
        <p:origin x="696" y="66"/>
      </p:cViewPr>
      <p:guideLst>
        <p:guide orient="horz" pos="2160"/>
        <p:guide pos="3840"/>
      </p:guideLst>
    </p:cSldViewPr>
  </p:slideViewPr>
  <p:notesTextViewPr>
    <p:cViewPr>
      <p:scale>
        <a:sx n="1" d="1"/>
        <a:sy n="1" d="1"/>
      </p:scale>
      <p:origin x="0" y="0"/>
    </p:cViewPr>
  </p:notesTextViewPr>
  <p:notesViewPr>
    <p:cSldViewPr snapToGrid="0" showGuides="1">
      <p:cViewPr varScale="1">
        <p:scale>
          <a:sx n="76" d="100"/>
          <a:sy n="76" d="100"/>
        </p:scale>
        <p:origin x="241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21"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FED76F6-0D07-4A57-8345-0443217407AD}" type="datetimeFigureOut">
              <a:rPr lang="en-US" smtClean="0"/>
              <a:t>5/21/2017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F8205DC-DCF5-418A-BBB5-3D1E2E2F5343}" type="slidenum">
              <a:rPr lang="en-US" smtClean="0"/>
              <a:t>‹#›</a:t>
            </a:fld>
            <a:endParaRPr lang="en-US"/>
          </a:p>
        </p:txBody>
      </p:sp>
    </p:spTree>
    <p:extLst>
      <p:ext uri="{BB962C8B-B14F-4D97-AF65-F5344CB8AC3E}">
        <p14:creationId xmlns:p14="http://schemas.microsoft.com/office/powerpoint/2010/main" val="3539242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4DE4AE-7F70-4F47-8245-51324EB5B054}" type="datetimeFigureOut">
              <a:rPr lang="en-US" smtClean="0"/>
              <a:t>5/21/2017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4CD04B-72E2-4456-974D-524CCA08AB88}" type="slidenum">
              <a:rPr lang="en-US" smtClean="0"/>
              <a:t>‹#›</a:t>
            </a:fld>
            <a:endParaRPr lang="en-US"/>
          </a:p>
        </p:txBody>
      </p:sp>
    </p:spTree>
    <p:extLst>
      <p:ext uri="{BB962C8B-B14F-4D97-AF65-F5344CB8AC3E}">
        <p14:creationId xmlns:p14="http://schemas.microsoft.com/office/powerpoint/2010/main" val="29215823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4CD04B-72E2-4456-974D-524CCA08AB88}" type="slidenum">
              <a:rPr lang="en-US" smtClean="0"/>
              <a:t>1</a:t>
            </a:fld>
            <a:endParaRPr lang="en-US"/>
          </a:p>
        </p:txBody>
      </p:sp>
    </p:spTree>
    <p:extLst>
      <p:ext uri="{BB962C8B-B14F-4D97-AF65-F5344CB8AC3E}">
        <p14:creationId xmlns:p14="http://schemas.microsoft.com/office/powerpoint/2010/main" val="9703419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userDrawn="1"/>
        </p:nvGrpSpPr>
        <p:grpSpPr>
          <a:xfrm>
            <a:off x="0" y="6782"/>
            <a:ext cx="12203662" cy="6858000"/>
            <a:chOff x="0" y="0"/>
            <a:chExt cx="12203662" cy="6858000"/>
          </a:xfrm>
        </p:grpSpPr>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2" name="Group 1"/>
            <p:cNvGrpSpPr/>
            <p:nvPr/>
          </p:nvGrpSpPr>
          <p:grpSpPr>
            <a:xfrm>
              <a:off x="14710" y="764614"/>
              <a:ext cx="12188952" cy="5610848"/>
              <a:chOff x="-8736" y="776337"/>
              <a:chExt cx="12188952" cy="5610848"/>
            </a:xfrm>
          </p:grpSpPr>
          <p:sp>
            <p:nvSpPr>
              <p:cNvPr id="12" name="Rectangle 11"/>
              <p:cNvSpPr/>
              <p:nvPr/>
            </p:nvSpPr>
            <p:spPr>
              <a:xfrm>
                <a:off x="-8736" y="776337"/>
                <a:ext cx="12188952" cy="45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8736" y="6341465"/>
                <a:ext cx="12188952" cy="45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 name="Title 7"/>
          <p:cNvSpPr>
            <a:spLocks noGrp="1"/>
          </p:cNvSpPr>
          <p:nvPr>
            <p:ph type="ctrTitle"/>
          </p:nvPr>
        </p:nvSpPr>
        <p:spPr>
          <a:xfrm>
            <a:off x="720726" y="2786066"/>
            <a:ext cx="10750549" cy="1470025"/>
          </a:xfrm>
        </p:spPr>
        <p:txBody>
          <a:bodyPr anchor="b">
            <a:normAutofit/>
          </a:bodyPr>
          <a:lstStyle>
            <a:lvl1pPr marL="0" indent="0" algn="l">
              <a:defRPr sz="4400">
                <a:solidFill>
                  <a:schemeClr val="accent1"/>
                </a:solidFill>
              </a:defRPr>
            </a:lvl1pPr>
          </a:lstStyle>
          <a:p>
            <a:r>
              <a:rPr kumimoji="0" lang="en-US"/>
              <a:t>Click to edit Master title style</a:t>
            </a:r>
            <a:endParaRPr kumimoji="0" lang="en-US" dirty="0"/>
          </a:p>
        </p:txBody>
      </p:sp>
      <p:sp>
        <p:nvSpPr>
          <p:cNvPr id="9" name="Subtitle 8"/>
          <p:cNvSpPr>
            <a:spLocks noGrp="1"/>
          </p:cNvSpPr>
          <p:nvPr>
            <p:ph type="subTitle" idx="1"/>
          </p:nvPr>
        </p:nvSpPr>
        <p:spPr>
          <a:xfrm>
            <a:off x="720726" y="4260057"/>
            <a:ext cx="10750549" cy="1752600"/>
          </a:xfrm>
        </p:spPr>
        <p:txBody>
          <a:bodyPr/>
          <a:lstStyle>
            <a:lvl1pPr marL="0" marR="36576" indent="0" algn="l">
              <a:spcBef>
                <a:spcPts val="0"/>
              </a:spcBef>
              <a:buNone/>
              <a:defRPr b="1">
                <a:ln>
                  <a:solidFill>
                    <a:schemeClr val="bg2"/>
                  </a:solidFill>
                </a:ln>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endParaRPr kumimoji="0" lang="en-US" dirty="0"/>
          </a:p>
        </p:txBody>
      </p:sp>
      <p:sp>
        <p:nvSpPr>
          <p:cNvPr id="7" name="Date Placeholder 13"/>
          <p:cNvSpPr>
            <a:spLocks noGrp="1"/>
          </p:cNvSpPr>
          <p:nvPr>
            <p:ph type="dt" sz="half" idx="2"/>
          </p:nvPr>
        </p:nvSpPr>
        <p:spPr>
          <a:xfrm>
            <a:off x="6388608" y="6480969"/>
            <a:ext cx="2844800" cy="301752"/>
          </a:xfrm>
          <a:prstGeom prst="rect">
            <a:avLst/>
          </a:prstGeom>
        </p:spPr>
        <p:txBody>
          <a:bodyPr vert="horz" anchor="b"/>
          <a:lstStyle>
            <a:lvl1pPr algn="l" eaLnBrk="1" latinLnBrk="0" hangingPunct="1">
              <a:defRPr kumimoji="0" sz="1000" b="0">
                <a:solidFill>
                  <a:schemeClr val="tx1"/>
                </a:solidFill>
              </a:defRPr>
            </a:lvl1pPr>
          </a:lstStyle>
          <a:p>
            <a:fld id="{7AD269C3-FB0C-44E4-B457-44879C5CF650}" type="datetime1">
              <a:rPr lang="en-US" smtClean="0"/>
              <a:t>5/21/2017</a:t>
            </a:fld>
            <a:endParaRPr lang="en-US"/>
          </a:p>
        </p:txBody>
      </p:sp>
      <p:sp>
        <p:nvSpPr>
          <p:cNvPr id="10" name="Footer Placeholder 2"/>
          <p:cNvSpPr>
            <a:spLocks noGrp="1"/>
          </p:cNvSpPr>
          <p:nvPr>
            <p:ph type="ftr" sz="quarter" idx="3"/>
          </p:nvPr>
        </p:nvSpPr>
        <p:spPr>
          <a:xfrm>
            <a:off x="609600" y="6481891"/>
            <a:ext cx="5680075" cy="300831"/>
          </a:xfrm>
          <a:prstGeom prst="rect">
            <a:avLst/>
          </a:prstGeom>
        </p:spPr>
        <p:txBody>
          <a:bodyPr vert="horz" anchor="b"/>
          <a:lstStyle>
            <a:lvl1pPr algn="r" eaLnBrk="1" latinLnBrk="0" hangingPunct="1">
              <a:defRPr kumimoji="0" sz="1000">
                <a:solidFill>
                  <a:schemeClr val="tx1"/>
                </a:solidFill>
              </a:defRPr>
            </a:lvl1pPr>
          </a:lstStyle>
          <a:p>
            <a:endParaRPr lang="en-US"/>
          </a:p>
        </p:txBody>
      </p:sp>
      <p:sp>
        <p:nvSpPr>
          <p:cNvPr id="11" name="Slide Number Placeholder 22"/>
          <p:cNvSpPr>
            <a:spLocks noGrp="1"/>
          </p:cNvSpPr>
          <p:nvPr>
            <p:ph type="sldNum" sz="quarter" idx="4"/>
          </p:nvPr>
        </p:nvSpPr>
        <p:spPr>
          <a:xfrm>
            <a:off x="10119360" y="6480969"/>
            <a:ext cx="670560" cy="301752"/>
          </a:xfrm>
          <a:prstGeom prst="rect">
            <a:avLst/>
          </a:prstGeom>
        </p:spPr>
        <p:txBody>
          <a:bodyPr vert="horz" anchor="b"/>
          <a:lstStyle>
            <a:lvl1pPr algn="ctr" eaLnBrk="1" latinLnBrk="0" hangingPunct="1">
              <a:defRPr kumimoji="0" sz="1200">
                <a:solidFill>
                  <a:schemeClr val="tx1"/>
                </a:solidFill>
              </a:defRPr>
            </a:lvl1pPr>
          </a:lstStyle>
          <a:p>
            <a:fld id="{401CF334-2D5C-4859-84A6-CA7E6E43FAEB}" type="slidenum">
              <a:rPr lang="en-US" smtClean="0"/>
              <a:t>‹#›</a:t>
            </a:fld>
            <a:endParaRPr lang="en-US"/>
          </a:p>
        </p:txBody>
      </p:sp>
    </p:spTree>
    <p:extLst>
      <p:ext uri="{BB962C8B-B14F-4D97-AF65-F5344CB8AC3E}">
        <p14:creationId xmlns:p14="http://schemas.microsoft.com/office/powerpoint/2010/main" val="17369479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609600" y="2286001"/>
            <a:ext cx="10972800" cy="3962400"/>
          </a:xfrm>
        </p:spPr>
        <p:txBody>
          <a:bodyPr vert="eaVer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09FDE8C-0D4C-414F-AE98-CDF50219B6F0}" type="datetime1">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555127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914400"/>
            <a:ext cx="2540000" cy="5334000"/>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0"/>
            <a:ext cx="8331200" cy="5334000"/>
          </a:xfrm>
        </p:spPr>
        <p:txBody>
          <a:bodyPr vert="eaVer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A5A0AC4-41C4-4A5C-82A9-5D25B4287AB1}" type="datetime1">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4252264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10972800" cy="1399032"/>
          </a:xfrm>
        </p:spPr>
        <p:txBody>
          <a:bodyPr/>
          <a:lstStyle/>
          <a:p>
            <a:r>
              <a:rPr kumimoji="0" lang="en-US"/>
              <a:t>Click to edit Master title style</a:t>
            </a:r>
          </a:p>
        </p:txBody>
      </p:sp>
      <p:sp>
        <p:nvSpPr>
          <p:cNvPr id="3" name="Content Placeholder 2"/>
          <p:cNvSpPr>
            <a:spLocks noGrp="1"/>
          </p:cNvSpPr>
          <p:nvPr>
            <p:ph idx="1"/>
          </p:nvPr>
        </p:nvSpPr>
        <p:spPr>
          <a:xfrm>
            <a:off x="609600" y="2286000"/>
            <a:ext cx="10972800" cy="3962400"/>
          </a:xfrm>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4" name="Date Placeholder 3"/>
          <p:cNvSpPr>
            <a:spLocks noGrp="1"/>
          </p:cNvSpPr>
          <p:nvPr>
            <p:ph type="dt" sz="half" idx="10"/>
          </p:nvPr>
        </p:nvSpPr>
        <p:spPr>
          <a:xfrm>
            <a:off x="6388608" y="6480048"/>
            <a:ext cx="2844800" cy="301752"/>
          </a:xfrm>
        </p:spPr>
        <p:txBody>
          <a:bodyPr/>
          <a:lstStyle/>
          <a:p>
            <a:fld id="{637427D6-09A4-402A-B633-758B3E91E469}" type="datetime1">
              <a:rPr lang="en-US" smtClean="0"/>
              <a:t>5/21/2017</a:t>
            </a:fld>
            <a:endParaRPr lang="en-US"/>
          </a:p>
        </p:txBody>
      </p:sp>
      <p:sp>
        <p:nvSpPr>
          <p:cNvPr id="5" name="Footer Placeholder 4"/>
          <p:cNvSpPr>
            <a:spLocks noGrp="1"/>
          </p:cNvSpPr>
          <p:nvPr>
            <p:ph type="ftr" sz="quarter" idx="11"/>
          </p:nvPr>
        </p:nvSpPr>
        <p:spPr>
          <a:xfrm>
            <a:off x="609600" y="6480970"/>
            <a:ext cx="5680075" cy="300831"/>
          </a:xfrm>
        </p:spPr>
        <p:txBody>
          <a:bodyPr/>
          <a:lstStyle/>
          <a:p>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061054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8000" y="923925"/>
            <a:ext cx="9652000" cy="1362075"/>
          </a:xfrm>
        </p:spPr>
        <p:txBody>
          <a:bodyPr anchor="ctr"/>
          <a:lstStyle>
            <a:lvl1pPr marL="0" algn="l">
              <a:buNone/>
              <a:defRPr sz="3600" b="0" cap="none" baseline="0"/>
            </a:lvl1pPr>
          </a:lstStyle>
          <a:p>
            <a:r>
              <a:rPr kumimoji="0" lang="en-US"/>
              <a:t>Click to edit Master title style</a:t>
            </a:r>
            <a:endParaRPr kumimoji="0" lang="en-US" dirty="0"/>
          </a:p>
        </p:txBody>
      </p:sp>
      <p:sp>
        <p:nvSpPr>
          <p:cNvPr id="3" name="Text Placeholder 2"/>
          <p:cNvSpPr>
            <a:spLocks noGrp="1"/>
          </p:cNvSpPr>
          <p:nvPr>
            <p:ph type="body" idx="1"/>
          </p:nvPr>
        </p:nvSpPr>
        <p:spPr>
          <a:xfrm>
            <a:off x="508000" y="2285996"/>
            <a:ext cx="51816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Edit Master text styles</a:t>
            </a:r>
          </a:p>
        </p:txBody>
      </p:sp>
      <p:sp>
        <p:nvSpPr>
          <p:cNvPr id="7" name="Date Placeholder 3"/>
          <p:cNvSpPr>
            <a:spLocks noGrp="1"/>
          </p:cNvSpPr>
          <p:nvPr>
            <p:ph type="dt" sz="half" idx="10"/>
          </p:nvPr>
        </p:nvSpPr>
        <p:spPr>
          <a:xfrm>
            <a:off x="6388608" y="6480048"/>
            <a:ext cx="2844800" cy="301752"/>
          </a:xfrm>
        </p:spPr>
        <p:txBody>
          <a:bodyPr/>
          <a:lstStyle/>
          <a:p>
            <a:fld id="{65553239-11C3-4191-845D-E438BBAE51EE}" type="datetime1">
              <a:rPr lang="en-US" smtClean="0"/>
              <a:t>5/21/2017</a:t>
            </a:fld>
            <a:endParaRPr lang="en-US"/>
          </a:p>
        </p:txBody>
      </p:sp>
      <p:sp>
        <p:nvSpPr>
          <p:cNvPr id="8" name="Footer Placeholder 4"/>
          <p:cNvSpPr>
            <a:spLocks noGrp="1"/>
          </p:cNvSpPr>
          <p:nvPr>
            <p:ph type="ftr" sz="quarter" idx="11"/>
          </p:nvPr>
        </p:nvSpPr>
        <p:spPr>
          <a:xfrm>
            <a:off x="609600" y="6480970"/>
            <a:ext cx="5680075" cy="300831"/>
          </a:xfrm>
        </p:spPr>
        <p:txBody>
          <a:bodyPr/>
          <a:lstStyle/>
          <a:p>
            <a:endParaRPr lang="en-US"/>
          </a:p>
        </p:txBody>
      </p:sp>
      <p:sp>
        <p:nvSpPr>
          <p:cNvPr id="9" name="Slide Number Placeholder 5"/>
          <p:cNvSpPr txBox="1">
            <a:spLocks/>
          </p:cNvSpPr>
          <p:nvPr/>
        </p:nvSpPr>
        <p:spPr>
          <a:xfrm>
            <a:off x="10119360" y="6480969"/>
            <a:ext cx="670560" cy="301752"/>
          </a:xfrm>
          <a:prstGeom prst="rect">
            <a:avLst/>
          </a:prstGeom>
        </p:spPr>
        <p:txBody>
          <a:bodyPr vert="horz" anchor="b"/>
          <a:lstStyle>
            <a:defPPr>
              <a:defRPr lang="en-US"/>
            </a:defPPr>
            <a:lvl1pPr marL="0" algn="ctr" defTabSz="914400" rtl="0" eaLnBrk="1" latinLnBrk="0" hangingPunct="1">
              <a:defRPr kumimoji="0"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01CF334-2D5C-4859-84A6-CA7E6E43FAEB}" type="slidenum">
              <a:rPr lang="en-US" smtClean="0"/>
              <a:pPr/>
              <a:t>‹#›</a:t>
            </a:fld>
            <a:endParaRPr lang="en-US"/>
          </a:p>
        </p:txBody>
      </p:sp>
      <p:sp>
        <p:nvSpPr>
          <p:cNvPr id="10" name="Slide Number Placeholder 5"/>
          <p:cNvSpPr txBox="1">
            <a:spLocks/>
          </p:cNvSpPr>
          <p:nvPr userDrawn="1"/>
        </p:nvSpPr>
        <p:spPr>
          <a:xfrm>
            <a:off x="10119360" y="6480969"/>
            <a:ext cx="670560" cy="301752"/>
          </a:xfrm>
          <a:prstGeom prst="rect">
            <a:avLst/>
          </a:prstGeom>
        </p:spPr>
        <p:txBody>
          <a:bodyPr vert="horz" anchor="b"/>
          <a:lstStyle>
            <a:defPPr>
              <a:defRPr lang="en-US"/>
            </a:defPPr>
            <a:lvl1pPr marL="0" algn="ctr" defTabSz="914400" rtl="0" eaLnBrk="1" latinLnBrk="0" hangingPunct="1">
              <a:defRPr kumimoji="0"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01CF334-2D5C-4859-84A6-CA7E6E43FAEB}" type="slidenum">
              <a:rPr lang="en-US" smtClean="0"/>
              <a:pPr/>
              <a:t>‹#›</a:t>
            </a:fld>
            <a:endParaRPr lang="en-US"/>
          </a:p>
        </p:txBody>
      </p:sp>
    </p:spTree>
    <p:extLst>
      <p:ext uri="{BB962C8B-B14F-4D97-AF65-F5344CB8AC3E}">
        <p14:creationId xmlns:p14="http://schemas.microsoft.com/office/powerpoint/2010/main" val="8088784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a:t>Click to edit Master title style</a:t>
            </a:r>
            <a:endParaRPr kumimoji="0" lang="en-US" dirty="0"/>
          </a:p>
        </p:txBody>
      </p:sp>
      <p:sp>
        <p:nvSpPr>
          <p:cNvPr id="3" name="Content Placeholder 2"/>
          <p:cNvSpPr>
            <a:spLocks noGrp="1"/>
          </p:cNvSpPr>
          <p:nvPr>
            <p:ph sz="half" idx="1"/>
          </p:nvPr>
        </p:nvSpPr>
        <p:spPr>
          <a:xfrm>
            <a:off x="609600" y="2286000"/>
            <a:ext cx="5384800" cy="3962401"/>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4" name="Content Placeholder 3"/>
          <p:cNvSpPr>
            <a:spLocks noGrp="1"/>
          </p:cNvSpPr>
          <p:nvPr>
            <p:ph sz="half" idx="2"/>
          </p:nvPr>
        </p:nvSpPr>
        <p:spPr>
          <a:xfrm>
            <a:off x="6197600" y="2286000"/>
            <a:ext cx="5384800" cy="3962401"/>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388608" y="6480969"/>
            <a:ext cx="2844800" cy="301752"/>
          </a:xfrm>
        </p:spPr>
        <p:txBody>
          <a:bodyPr/>
          <a:lstStyle/>
          <a:p>
            <a:fld id="{F8C5724C-45B9-46B6-804E-9C5CB290BE40}" type="datetime1">
              <a:rPr lang="en-US" smtClean="0"/>
              <a:t>5/21/2017</a:t>
            </a:fld>
            <a:endParaRPr lang="en-US"/>
          </a:p>
        </p:txBody>
      </p:sp>
      <p:sp>
        <p:nvSpPr>
          <p:cNvPr id="6" name="Footer Placeholder 5"/>
          <p:cNvSpPr>
            <a:spLocks noGrp="1"/>
          </p:cNvSpPr>
          <p:nvPr>
            <p:ph type="ftr" sz="quarter" idx="11"/>
          </p:nvPr>
        </p:nvSpPr>
        <p:spPr>
          <a:xfrm>
            <a:off x="609600" y="6480969"/>
            <a:ext cx="5680075" cy="301752"/>
          </a:xfrm>
        </p:spPr>
        <p:txBody>
          <a:bodyPr/>
          <a:lstStyle/>
          <a:p>
            <a:endParaRPr lang="en-US"/>
          </a:p>
        </p:txBody>
      </p:sp>
      <p:sp>
        <p:nvSpPr>
          <p:cNvPr id="7" name="Slide Number Placeholder 6"/>
          <p:cNvSpPr>
            <a:spLocks noGrp="1"/>
          </p:cNvSpPr>
          <p:nvPr>
            <p:ph type="sldNum" sz="quarter" idx="12"/>
          </p:nvPr>
        </p:nvSpPr>
        <p:spPr>
          <a:xfrm>
            <a:off x="10119360" y="6480969"/>
            <a:ext cx="670560" cy="301752"/>
          </a:xfrm>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503386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914400"/>
            <a:ext cx="1143731" cy="5334000"/>
          </a:xfrm>
        </p:spPr>
        <p:txBody>
          <a:bodyPr vert="vert270" anchor="b">
            <a:noAutofit/>
          </a:bodyPr>
          <a:lstStyle>
            <a:lvl1pPr marL="0" algn="ctr">
              <a:defRPr kumimoji="0" lang="en-US" sz="2800" b="0" kern="1200" cap="none" baseline="0" dirty="0">
                <a:ln w="6350">
                  <a:solidFill>
                    <a:schemeClr val="accent1">
                      <a:shade val="43000"/>
                    </a:schemeClr>
                  </a:solidFill>
                </a:ln>
                <a:solidFill>
                  <a:schemeClr val="accent1"/>
                </a:solidFill>
                <a:effectLst>
                  <a:outerShdw blurRad="26000" dist="26000" dir="14500000" algn="tl" rotWithShape="0">
                    <a:srgbClr val="000000">
                      <a:alpha val="40000"/>
                    </a:srgbClr>
                  </a:outerShdw>
                </a:effectLst>
                <a:latin typeface="+mj-lt"/>
                <a:ea typeface="+mj-ea"/>
                <a:cs typeface="+mj-cs"/>
              </a:defRPr>
            </a:lvl1pPr>
          </a:lstStyle>
          <a:p>
            <a:r>
              <a:rPr kumimoji="0" lang="en-US"/>
              <a:t>Click to edit Master title style</a:t>
            </a:r>
            <a:endParaRPr kumimoji="0" lang="en-US" dirty="0"/>
          </a:p>
        </p:txBody>
      </p:sp>
      <p:sp>
        <p:nvSpPr>
          <p:cNvPr id="3" name="Text Placeholder 2"/>
          <p:cNvSpPr>
            <a:spLocks noGrp="1"/>
          </p:cNvSpPr>
          <p:nvPr>
            <p:ph type="body" idx="1"/>
          </p:nvPr>
        </p:nvSpPr>
        <p:spPr>
          <a:xfrm>
            <a:off x="1753331" y="947220"/>
            <a:ext cx="774699" cy="25603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Edit Master text styles</a:t>
            </a:r>
          </a:p>
        </p:txBody>
      </p:sp>
      <p:sp>
        <p:nvSpPr>
          <p:cNvPr id="4" name="Text Placeholder 3"/>
          <p:cNvSpPr>
            <a:spLocks noGrp="1"/>
          </p:cNvSpPr>
          <p:nvPr>
            <p:ph type="body" sz="half" idx="3"/>
          </p:nvPr>
        </p:nvSpPr>
        <p:spPr>
          <a:xfrm>
            <a:off x="1753331" y="3685030"/>
            <a:ext cx="774699" cy="25603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Edit Master text styles</a:t>
            </a:r>
          </a:p>
        </p:txBody>
      </p:sp>
      <p:sp>
        <p:nvSpPr>
          <p:cNvPr id="5" name="Content Placeholder 4"/>
          <p:cNvSpPr>
            <a:spLocks noGrp="1"/>
          </p:cNvSpPr>
          <p:nvPr>
            <p:ph sz="quarter" idx="2"/>
          </p:nvPr>
        </p:nvSpPr>
        <p:spPr>
          <a:xfrm>
            <a:off x="2629630" y="947220"/>
            <a:ext cx="8990870" cy="25603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2629630" y="3685030"/>
            <a:ext cx="8990870" cy="25603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a:xfrm>
            <a:off x="6388608" y="6480969"/>
            <a:ext cx="2840736" cy="301752"/>
          </a:xfrm>
        </p:spPr>
        <p:txBody>
          <a:bodyPr/>
          <a:lstStyle/>
          <a:p>
            <a:fld id="{D0DFE408-3453-44DF-A6C2-6249932503AE}" type="datetime1">
              <a:rPr lang="en-US" smtClean="0"/>
              <a:t>5/21/2017</a:t>
            </a:fld>
            <a:endParaRPr lang="en-US"/>
          </a:p>
        </p:txBody>
      </p:sp>
      <p:sp>
        <p:nvSpPr>
          <p:cNvPr id="8" name="Footer Placeholder 7"/>
          <p:cNvSpPr>
            <a:spLocks noGrp="1"/>
          </p:cNvSpPr>
          <p:nvPr>
            <p:ph type="ftr" sz="quarter" idx="11"/>
          </p:nvPr>
        </p:nvSpPr>
        <p:spPr>
          <a:xfrm>
            <a:off x="609600" y="6480969"/>
            <a:ext cx="5681472" cy="301752"/>
          </a:xfrm>
        </p:spPr>
        <p:txBody>
          <a:bodyPr/>
          <a:lstStyle/>
          <a:p>
            <a:endParaRPr lang="en-US"/>
          </a:p>
        </p:txBody>
      </p:sp>
      <p:sp>
        <p:nvSpPr>
          <p:cNvPr id="9" name="Slide Number Placeholder 8"/>
          <p:cNvSpPr>
            <a:spLocks noGrp="1"/>
          </p:cNvSpPr>
          <p:nvPr>
            <p:ph type="sldNum" sz="quarter" idx="12"/>
          </p:nvPr>
        </p:nvSpPr>
        <p:spPr>
          <a:xfrm>
            <a:off x="10119360" y="6483096"/>
            <a:ext cx="670560" cy="301752"/>
          </a:xfrm>
        </p:spPr>
        <p:txBody>
          <a:bodyPr/>
          <a:lstStyle>
            <a:lvl1pPr algn="ctr">
              <a:defRPr/>
            </a:lvl1pPr>
          </a:lstStyle>
          <a:p>
            <a:fld id="{401CF334-2D5C-4859-84A6-CA7E6E43FAEB}" type="slidenum">
              <a:rPr lang="en-US" smtClean="0"/>
              <a:t>‹#›</a:t>
            </a:fld>
            <a:endParaRPr lang="en-US"/>
          </a:p>
        </p:txBody>
      </p:sp>
    </p:spTree>
    <p:extLst>
      <p:ext uri="{BB962C8B-B14F-4D97-AF65-F5344CB8AC3E}">
        <p14:creationId xmlns:p14="http://schemas.microsoft.com/office/powerpoint/2010/main" val="30194766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a:t>Click to edit Master title style</a:t>
            </a:r>
            <a:endParaRPr kumimoji="0" lang="en-US" dirty="0"/>
          </a:p>
        </p:txBody>
      </p:sp>
      <p:sp>
        <p:nvSpPr>
          <p:cNvPr id="3" name="Date Placeholder 2"/>
          <p:cNvSpPr>
            <a:spLocks noGrp="1"/>
          </p:cNvSpPr>
          <p:nvPr>
            <p:ph type="dt" sz="half" idx="10"/>
          </p:nvPr>
        </p:nvSpPr>
        <p:spPr/>
        <p:txBody>
          <a:bodyPr/>
          <a:lstStyle/>
          <a:p>
            <a:fld id="{F0CBAF56-305E-41EA-9EC9-182F55DAC8F0}" type="datetime1">
              <a:rPr lang="en-US" smtClean="0"/>
              <a:t>5/21/2017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4074288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388608" y="6480969"/>
            <a:ext cx="2844800" cy="301752"/>
          </a:xfrm>
        </p:spPr>
        <p:txBody>
          <a:bodyPr/>
          <a:lstStyle/>
          <a:p>
            <a:fld id="{15A95D43-CD83-4228-8B06-BD7C3264D555}" type="datetime1">
              <a:rPr lang="en-US" smtClean="0"/>
              <a:t>5/21/2017</a:t>
            </a:fld>
            <a:endParaRPr lang="en-US"/>
          </a:p>
        </p:txBody>
      </p:sp>
      <p:sp>
        <p:nvSpPr>
          <p:cNvPr id="3" name="Footer Placeholder 2"/>
          <p:cNvSpPr>
            <a:spLocks noGrp="1"/>
          </p:cNvSpPr>
          <p:nvPr>
            <p:ph type="ftr" sz="quarter" idx="11"/>
          </p:nvPr>
        </p:nvSpPr>
        <p:spPr>
          <a:xfrm>
            <a:off x="609600" y="6481891"/>
            <a:ext cx="5680075" cy="300831"/>
          </a:xfrm>
        </p:spPr>
        <p:txBody>
          <a:bodyPr/>
          <a:lstStyle/>
          <a:p>
            <a:endParaRPr lang="en-US"/>
          </a:p>
        </p:txBody>
      </p:sp>
      <p:sp>
        <p:nvSpPr>
          <p:cNvPr id="4" name="Slide Number Placeholder 3"/>
          <p:cNvSpPr>
            <a:spLocks noGrp="1"/>
          </p:cNvSpPr>
          <p:nvPr>
            <p:ph type="sldNum" sz="quarter" idx="12"/>
          </p:nvPr>
        </p:nvSpPr>
        <p:spPr>
          <a:xfrm>
            <a:off x="10119360" y="6480969"/>
            <a:ext cx="670560" cy="301752"/>
          </a:xfrm>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722080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2608" y="914400"/>
            <a:ext cx="1219200" cy="5396864"/>
          </a:xfrm>
        </p:spPr>
        <p:txBody>
          <a:bodyPr vert="vert270" anchor="b"/>
          <a:lstStyle>
            <a:lvl1pPr marL="0" marR="18288" algn="r">
              <a:spcBef>
                <a:spcPts val="0"/>
              </a:spcBef>
              <a:buNone/>
              <a:defRPr sz="2900" b="0" cap="all" baseline="0"/>
            </a:lvl1pPr>
          </a:lstStyle>
          <a:p>
            <a:r>
              <a:rPr kumimoji="0" lang="en-US"/>
              <a:t>Click to edit Master title style</a:t>
            </a:r>
          </a:p>
        </p:txBody>
      </p:sp>
      <p:sp>
        <p:nvSpPr>
          <p:cNvPr id="3" name="Text Placeholder 2"/>
          <p:cNvSpPr>
            <a:spLocks noGrp="1"/>
          </p:cNvSpPr>
          <p:nvPr>
            <p:ph type="body" idx="2"/>
          </p:nvPr>
        </p:nvSpPr>
        <p:spPr>
          <a:xfrm>
            <a:off x="1514475" y="914400"/>
            <a:ext cx="3251200" cy="53340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Edit Master text styles</a:t>
            </a:r>
          </a:p>
        </p:txBody>
      </p:sp>
      <p:sp>
        <p:nvSpPr>
          <p:cNvPr id="4" name="Content Placeholder 3"/>
          <p:cNvSpPr>
            <a:spLocks noGrp="1"/>
          </p:cNvSpPr>
          <p:nvPr>
            <p:ph sz="half" idx="1"/>
          </p:nvPr>
        </p:nvSpPr>
        <p:spPr>
          <a:xfrm>
            <a:off x="4868333" y="914400"/>
            <a:ext cx="7034784" cy="539496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8" name="Date Placeholder 3"/>
          <p:cNvSpPr>
            <a:spLocks noGrp="1"/>
          </p:cNvSpPr>
          <p:nvPr>
            <p:ph type="dt" sz="half" idx="10"/>
          </p:nvPr>
        </p:nvSpPr>
        <p:spPr>
          <a:xfrm>
            <a:off x="6388608" y="6480048"/>
            <a:ext cx="2844800" cy="301752"/>
          </a:xfrm>
        </p:spPr>
        <p:txBody>
          <a:bodyPr/>
          <a:lstStyle/>
          <a:p>
            <a:fld id="{FDFB5FFE-8A77-4C6A-AA8E-E660F201C2C3}" type="datetime1">
              <a:rPr lang="en-US" smtClean="0"/>
              <a:t>5/21/2017</a:t>
            </a:fld>
            <a:endParaRPr lang="en-US"/>
          </a:p>
        </p:txBody>
      </p:sp>
      <p:sp>
        <p:nvSpPr>
          <p:cNvPr id="9" name="Footer Placeholder 4"/>
          <p:cNvSpPr>
            <a:spLocks noGrp="1"/>
          </p:cNvSpPr>
          <p:nvPr>
            <p:ph type="ftr" sz="quarter" idx="11"/>
          </p:nvPr>
        </p:nvSpPr>
        <p:spPr>
          <a:xfrm>
            <a:off x="609600" y="6480970"/>
            <a:ext cx="5680075" cy="300831"/>
          </a:xfrm>
        </p:spPr>
        <p:txBody>
          <a:bodyPr/>
          <a:lstStyle/>
          <a:p>
            <a:endParaRPr lang="en-US"/>
          </a:p>
        </p:txBody>
      </p:sp>
      <p:sp>
        <p:nvSpPr>
          <p:cNvPr id="10" name="Slide Number Placeholder 5"/>
          <p:cNvSpPr>
            <a:spLocks noGrp="1"/>
          </p:cNvSpPr>
          <p:nvPr>
            <p:ph type="sldNum" sz="quarter" idx="12"/>
          </p:nvPr>
        </p:nvSpPr>
        <p:spPr>
          <a:xfrm>
            <a:off x="10119360" y="6480969"/>
            <a:ext cx="670560" cy="301752"/>
          </a:xfrm>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40929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2608" y="914400"/>
            <a:ext cx="1219200" cy="5334000"/>
          </a:xfrm>
        </p:spPr>
        <p:txBody>
          <a:bodyPr vert="vert270" anchor="b"/>
          <a:lstStyle>
            <a:lvl1pPr marL="0" algn="l">
              <a:buNone/>
              <a:defRPr sz="3000" b="0" cap="all" baseline="0"/>
            </a:lvl1pPr>
          </a:lstStyle>
          <a:p>
            <a:r>
              <a:rPr kumimoji="0" lang="en-US"/>
              <a:t>Click to edit Master title style</a:t>
            </a:r>
          </a:p>
        </p:txBody>
      </p:sp>
      <p:sp>
        <p:nvSpPr>
          <p:cNvPr id="3" name="Picture Placeholder 2"/>
          <p:cNvSpPr>
            <a:spLocks noGrp="1"/>
          </p:cNvSpPr>
          <p:nvPr>
            <p:ph type="pic" idx="1"/>
          </p:nvPr>
        </p:nvSpPr>
        <p:spPr>
          <a:xfrm>
            <a:off x="1517649" y="913478"/>
            <a:ext cx="9777984" cy="4656783"/>
          </a:xfrm>
          <a:solidFill>
            <a:schemeClr val="bg2"/>
          </a:solidFill>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1524000" y="5571183"/>
            <a:ext cx="9777984"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a:t>Edit Master text styles</a:t>
            </a:r>
          </a:p>
        </p:txBody>
      </p:sp>
      <p:sp>
        <p:nvSpPr>
          <p:cNvPr id="8" name="Date Placeholder 3"/>
          <p:cNvSpPr>
            <a:spLocks noGrp="1"/>
          </p:cNvSpPr>
          <p:nvPr>
            <p:ph type="dt" sz="half" idx="10"/>
          </p:nvPr>
        </p:nvSpPr>
        <p:spPr>
          <a:xfrm>
            <a:off x="6388608" y="6480048"/>
            <a:ext cx="2844800" cy="301752"/>
          </a:xfrm>
        </p:spPr>
        <p:txBody>
          <a:bodyPr/>
          <a:lstStyle/>
          <a:p>
            <a:fld id="{33FD7774-EC78-4D7A-8A7D-B6F490B6BD99}" type="datetime1">
              <a:rPr lang="en-US" smtClean="0"/>
              <a:t>5/21/2017</a:t>
            </a:fld>
            <a:endParaRPr lang="en-US"/>
          </a:p>
        </p:txBody>
      </p:sp>
      <p:sp>
        <p:nvSpPr>
          <p:cNvPr id="9" name="Footer Placeholder 4"/>
          <p:cNvSpPr>
            <a:spLocks noGrp="1"/>
          </p:cNvSpPr>
          <p:nvPr>
            <p:ph type="ftr" sz="quarter" idx="11"/>
          </p:nvPr>
        </p:nvSpPr>
        <p:spPr>
          <a:xfrm>
            <a:off x="609600" y="6480970"/>
            <a:ext cx="5680075" cy="300831"/>
          </a:xfrm>
        </p:spPr>
        <p:txBody>
          <a:bodyPr/>
          <a:lstStyle/>
          <a:p>
            <a:endParaRPr lang="en-US"/>
          </a:p>
        </p:txBody>
      </p:sp>
      <p:sp>
        <p:nvSpPr>
          <p:cNvPr id="10" name="Slide Number Placeholder 5"/>
          <p:cNvSpPr>
            <a:spLocks noGrp="1"/>
          </p:cNvSpPr>
          <p:nvPr>
            <p:ph type="sldNum" sz="quarter" idx="12"/>
          </p:nvPr>
        </p:nvSpPr>
        <p:spPr>
          <a:xfrm>
            <a:off x="10119360" y="6480969"/>
            <a:ext cx="670560" cy="301752"/>
          </a:xfrm>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225312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grpSp>
        <p:nvGrpSpPr>
          <p:cNvPr id="11" name="Group 10"/>
          <p:cNvGrpSpPr/>
          <p:nvPr userDrawn="1"/>
        </p:nvGrpSpPr>
        <p:grpSpPr>
          <a:xfrm>
            <a:off x="1524" y="0"/>
            <a:ext cx="12188952" cy="6858000"/>
            <a:chOff x="0" y="0"/>
            <a:chExt cx="12188952" cy="6858000"/>
          </a:xfrm>
        </p:grpSpPr>
        <p:pic>
          <p:nvPicPr>
            <p:cNvPr id="12" name="Picture 11"/>
            <p:cNvPicPr preferRelativeResize="0">
              <a:picLocks/>
            </p:cNvPicPr>
            <p:nvPr userDrawn="1"/>
          </p:nvPicPr>
          <p:blipFill>
            <a:blip r:embed="rId14">
              <a:extLst>
                <a:ext uri="{28A0092B-C50C-407E-A947-70E740481C1C}">
                  <a14:useLocalDpi xmlns:a14="http://schemas.microsoft.com/office/drawing/2010/main" val="0"/>
                </a:ext>
              </a:extLst>
            </a:blip>
            <a:stretch>
              <a:fillRect/>
            </a:stretch>
          </p:blipFill>
          <p:spPr>
            <a:xfrm>
              <a:off x="0" y="0"/>
              <a:ext cx="12188952" cy="6858000"/>
            </a:xfrm>
            <a:prstGeom prst="rect">
              <a:avLst/>
            </a:prstGeom>
          </p:spPr>
        </p:pic>
        <p:sp>
          <p:nvSpPr>
            <p:cNvPr id="15" name="Rectangle 14"/>
            <p:cNvSpPr/>
            <p:nvPr userDrawn="1"/>
          </p:nvSpPr>
          <p:spPr>
            <a:xfrm>
              <a:off x="0" y="776337"/>
              <a:ext cx="12188952" cy="45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0" y="6295562"/>
              <a:ext cx="12188952" cy="45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itle Placeholder 21"/>
          <p:cNvSpPr>
            <a:spLocks noGrp="1"/>
          </p:cNvSpPr>
          <p:nvPr>
            <p:ph type="title"/>
          </p:nvPr>
        </p:nvSpPr>
        <p:spPr>
          <a:xfrm>
            <a:off x="609600" y="931333"/>
            <a:ext cx="10972800" cy="1399032"/>
          </a:xfrm>
          <a:prstGeom prst="rect">
            <a:avLst/>
          </a:prstGeom>
        </p:spPr>
        <p:txBody>
          <a:bodyPr vert="horz" anchor="ctr">
            <a:normAutofit/>
          </a:bodyPr>
          <a:lstStyle/>
          <a:p>
            <a:r>
              <a:rPr kumimoji="0" lang="en-US"/>
              <a:t>Click to edit Master title style</a:t>
            </a:r>
            <a:endParaRPr kumimoji="0" lang="en-US" dirty="0"/>
          </a:p>
        </p:txBody>
      </p:sp>
      <p:sp>
        <p:nvSpPr>
          <p:cNvPr id="13" name="Text Placeholder 12"/>
          <p:cNvSpPr>
            <a:spLocks noGrp="1"/>
          </p:cNvSpPr>
          <p:nvPr>
            <p:ph type="body" idx="1"/>
          </p:nvPr>
        </p:nvSpPr>
        <p:spPr>
          <a:xfrm>
            <a:off x="609600" y="2286000"/>
            <a:ext cx="10972800" cy="4161295"/>
          </a:xfrm>
          <a:prstGeom prst="rect">
            <a:avLst/>
          </a:prstGeom>
        </p:spPr>
        <p:txBody>
          <a:bodyPr vert="horz"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Date Placeholder 13"/>
          <p:cNvSpPr>
            <a:spLocks noGrp="1"/>
          </p:cNvSpPr>
          <p:nvPr>
            <p:ph type="dt" sz="half" idx="2"/>
          </p:nvPr>
        </p:nvSpPr>
        <p:spPr>
          <a:xfrm>
            <a:off x="6388608" y="6480969"/>
            <a:ext cx="2844800" cy="301752"/>
          </a:xfrm>
          <a:prstGeom prst="rect">
            <a:avLst/>
          </a:prstGeom>
        </p:spPr>
        <p:txBody>
          <a:bodyPr vert="horz" anchor="b"/>
          <a:lstStyle>
            <a:lvl1pPr algn="l" eaLnBrk="1" latinLnBrk="0" hangingPunct="1">
              <a:defRPr kumimoji="0" sz="1000" b="0">
                <a:solidFill>
                  <a:schemeClr val="tx1"/>
                </a:solidFill>
              </a:defRPr>
            </a:lvl1pPr>
          </a:lstStyle>
          <a:p>
            <a:fld id="{056BFAA1-094C-4C32-B945-F838BED9DF01}" type="datetime1">
              <a:rPr lang="en-US" smtClean="0"/>
              <a:t>5/21/2017</a:t>
            </a:fld>
            <a:endParaRPr lang="en-US"/>
          </a:p>
        </p:txBody>
      </p:sp>
      <p:sp>
        <p:nvSpPr>
          <p:cNvPr id="3" name="Footer Placeholder 2"/>
          <p:cNvSpPr>
            <a:spLocks noGrp="1"/>
          </p:cNvSpPr>
          <p:nvPr>
            <p:ph type="ftr" sz="quarter" idx="3"/>
          </p:nvPr>
        </p:nvSpPr>
        <p:spPr>
          <a:xfrm>
            <a:off x="609600" y="6481891"/>
            <a:ext cx="5680075" cy="300831"/>
          </a:xfrm>
          <a:prstGeom prst="rect">
            <a:avLst/>
          </a:prstGeom>
        </p:spPr>
        <p:txBody>
          <a:bodyPr vert="horz" anchor="b"/>
          <a:lstStyle>
            <a:lvl1pPr algn="r" eaLnBrk="1" latinLnBrk="0" hangingPunct="1">
              <a:defRPr kumimoji="0" sz="1000">
                <a:solidFill>
                  <a:schemeClr val="tx1"/>
                </a:solidFill>
              </a:defRPr>
            </a:lvl1pPr>
          </a:lstStyle>
          <a:p>
            <a:endParaRPr lang="en-US"/>
          </a:p>
        </p:txBody>
      </p:sp>
      <p:sp>
        <p:nvSpPr>
          <p:cNvPr id="23" name="Slide Number Placeholder 22"/>
          <p:cNvSpPr>
            <a:spLocks noGrp="1"/>
          </p:cNvSpPr>
          <p:nvPr>
            <p:ph type="sldNum" sz="quarter" idx="4"/>
          </p:nvPr>
        </p:nvSpPr>
        <p:spPr>
          <a:xfrm>
            <a:off x="10119360" y="6480969"/>
            <a:ext cx="670560" cy="301752"/>
          </a:xfrm>
          <a:prstGeom prst="rect">
            <a:avLst/>
          </a:prstGeom>
        </p:spPr>
        <p:txBody>
          <a:bodyPr vert="horz" anchor="b"/>
          <a:lstStyle>
            <a:lvl1pPr algn="ctr" eaLnBrk="1" latinLnBrk="0" hangingPunct="1">
              <a:defRPr kumimoji="0" sz="1200">
                <a:solidFill>
                  <a:schemeClr val="tx1"/>
                </a:solidFill>
              </a:defRPr>
            </a:lvl1pPr>
          </a:lstStyle>
          <a:p>
            <a:fld id="{401CF334-2D5C-4859-84A6-CA7E6E43FAEB}" type="slidenum">
              <a:rPr lang="en-US" smtClean="0"/>
              <a:t>‹#›</a:t>
            </a:fld>
            <a:endParaRPr lang="en-US"/>
          </a:p>
        </p:txBody>
      </p:sp>
    </p:spTree>
    <p:extLst>
      <p:ext uri="{BB962C8B-B14F-4D97-AF65-F5344CB8AC3E}">
        <p14:creationId xmlns:p14="http://schemas.microsoft.com/office/powerpoint/2010/main" val="1924853391"/>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lvl1pPr marL="0" indent="0" algn="l" rtl="0" eaLnBrk="1" latinLnBrk="0" hangingPunct="1">
        <a:spcBef>
          <a:spcPct val="0"/>
        </a:spcBef>
        <a:buNone/>
        <a:defRPr kumimoji="0" sz="4200" kern="1200">
          <a:ln w="6350">
            <a:solidFill>
              <a:schemeClr val="accent1">
                <a:shade val="43000"/>
              </a:schemeClr>
            </a:solidFill>
          </a:ln>
          <a:solidFill>
            <a:schemeClr val="accent1"/>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bg2"/>
        </a:buClr>
        <a:buSzPct val="80000"/>
        <a:buFont typeface="Wingdings 3" panose="05040102010807070707" pitchFamily="18" charset="2"/>
        <a:buChar char="u"/>
        <a:defRPr kumimoji="0" sz="2800" kern="1200">
          <a:solidFill>
            <a:schemeClr val="tx1"/>
          </a:solidFill>
          <a:latin typeface="+mn-lt"/>
          <a:ea typeface="+mn-ea"/>
          <a:cs typeface="+mn-cs"/>
        </a:defRPr>
      </a:lvl1pPr>
      <a:lvl2pPr marL="822960" indent="-285750" algn="l" rtl="0" eaLnBrk="1" latinLnBrk="0" hangingPunct="1">
        <a:spcBef>
          <a:spcPct val="20000"/>
        </a:spcBef>
        <a:buClr>
          <a:schemeClr val="bg2"/>
        </a:buClr>
        <a:buSzPct val="95000"/>
        <a:buFont typeface="Wingdings 3" panose="05040102010807070707" pitchFamily="18" charset="2"/>
        <a:buChar char="î"/>
        <a:defRPr kumimoji="0" sz="2400" kern="1200">
          <a:solidFill>
            <a:schemeClr val="tx1"/>
          </a:solidFill>
          <a:latin typeface="+mn-lt"/>
          <a:ea typeface="+mn-ea"/>
          <a:cs typeface="+mn-cs"/>
        </a:defRPr>
      </a:lvl2pPr>
      <a:lvl3pPr marL="1106424" indent="-228600" algn="l" rtl="0" eaLnBrk="1" latinLnBrk="0" hangingPunct="1">
        <a:spcBef>
          <a:spcPct val="20000"/>
        </a:spcBef>
        <a:buClr>
          <a:schemeClr val="bg2"/>
        </a:buClr>
        <a:buFont typeface="Wingdings 3" panose="05040102010807070707" pitchFamily="18" charset="2"/>
        <a:buChar char="î"/>
        <a:defRPr kumimoji="0" sz="2000" kern="1200">
          <a:solidFill>
            <a:schemeClr val="tx1"/>
          </a:solidFill>
          <a:latin typeface="+mn-lt"/>
          <a:ea typeface="+mn-ea"/>
          <a:cs typeface="+mn-cs"/>
        </a:defRPr>
      </a:lvl3pPr>
      <a:lvl4pPr marL="1371600" indent="-210312" algn="l" rtl="0" eaLnBrk="1" latinLnBrk="0" hangingPunct="1">
        <a:spcBef>
          <a:spcPct val="20000"/>
        </a:spcBef>
        <a:buClr>
          <a:schemeClr val="bg2"/>
        </a:buClr>
        <a:buFont typeface="Wingdings 3" panose="05040102010807070707" pitchFamily="18" charset="2"/>
        <a:buChar char="î"/>
        <a:defRPr kumimoji="0" sz="1800" kern="1200">
          <a:solidFill>
            <a:schemeClr val="tx1"/>
          </a:solidFill>
          <a:latin typeface="+mn-lt"/>
          <a:ea typeface="+mn-ea"/>
          <a:cs typeface="+mn-cs"/>
        </a:defRPr>
      </a:lvl4pPr>
      <a:lvl5pPr marL="1600200" indent="-210312" algn="l" rtl="0" eaLnBrk="1" latinLnBrk="0" hangingPunct="1">
        <a:spcBef>
          <a:spcPct val="20000"/>
        </a:spcBef>
        <a:buClr>
          <a:schemeClr val="bg2"/>
        </a:buClr>
        <a:buFont typeface="Wingdings 3" panose="05040102010807070707" pitchFamily="18" charset="2"/>
        <a:buChar char="î"/>
        <a:defRPr kumimoji="0" sz="1800" kern="1200">
          <a:solidFill>
            <a:schemeClr val="tx1"/>
          </a:solidFill>
          <a:latin typeface="+mn-lt"/>
          <a:ea typeface="+mn-ea"/>
          <a:cs typeface="+mn-cs"/>
        </a:defRPr>
      </a:lvl5pPr>
      <a:lvl6pPr marL="1828800" indent="-210312" algn="l" rtl="0" eaLnBrk="1" latinLnBrk="0" hangingPunct="1">
        <a:spcBef>
          <a:spcPct val="20000"/>
        </a:spcBef>
        <a:buClr>
          <a:schemeClr val="bg2"/>
        </a:buClr>
        <a:buFont typeface="Wingdings 3" panose="05040102010807070707" pitchFamily="18" charset="2"/>
        <a:buChar char="î"/>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bg2"/>
        </a:buClr>
        <a:buFont typeface="Wingdings 3" panose="05040102010807070707" pitchFamily="18" charset="2"/>
        <a:buChar char="î"/>
        <a:defRPr kumimoji="0" sz="1800" kern="1200">
          <a:solidFill>
            <a:schemeClr val="tx1"/>
          </a:solidFill>
          <a:latin typeface="+mn-lt"/>
          <a:ea typeface="+mn-ea"/>
          <a:cs typeface="+mn-cs"/>
        </a:defRPr>
      </a:lvl7pPr>
      <a:lvl8pPr marL="2286000" indent="-182880" algn="l" rtl="0" eaLnBrk="1" latinLnBrk="0" hangingPunct="1">
        <a:spcBef>
          <a:spcPct val="20000"/>
        </a:spcBef>
        <a:buClr>
          <a:schemeClr val="bg2"/>
        </a:buClr>
        <a:buFont typeface="Wingdings 3" panose="05040102010807070707" pitchFamily="18" charset="2"/>
        <a:buChar char="î"/>
        <a:defRPr kumimoji="0" sz="1800" kern="1200">
          <a:solidFill>
            <a:schemeClr val="tx1"/>
          </a:solidFill>
          <a:latin typeface="+mn-lt"/>
          <a:ea typeface="+mn-ea"/>
          <a:cs typeface="+mn-cs"/>
        </a:defRPr>
      </a:lvl8pPr>
      <a:lvl9pPr marL="2514600" indent="-182880" algn="l" rtl="0" eaLnBrk="1" latinLnBrk="0" hangingPunct="1">
        <a:spcBef>
          <a:spcPct val="20000"/>
        </a:spcBef>
        <a:buClr>
          <a:schemeClr val="bg2"/>
        </a:buClr>
        <a:buFont typeface="Wingdings 3" panose="05040102010807070707" pitchFamily="18" charset="2"/>
        <a:buChar char="î"/>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0" orient="horz" pos="2160" userDrawn="1">
          <p15:clr>
            <a:srgbClr val="F26B43"/>
          </p15:clr>
        </p15:guide>
        <p15:guide id="1" pos="3840" userDrawn="1">
          <p15:clr>
            <a:srgbClr val="F26B43"/>
          </p15:clr>
        </p15:guide>
        <p15:guide id="2" pos="384" userDrawn="1">
          <p15:clr>
            <a:srgbClr val="F26B43"/>
          </p15:clr>
        </p15:guide>
        <p15:guide id="3" pos="7320" userDrawn="1">
          <p15:clr>
            <a:srgbClr val="F26B43"/>
          </p15:clr>
        </p15:guide>
        <p15:guide id="4" orient="horz" pos="3936" userDrawn="1">
          <p15:clr>
            <a:srgbClr val="F26B43"/>
          </p15:clr>
        </p15:guide>
        <p15:guide id="5" orient="horz" pos="1440" userDrawn="1">
          <p15:clr>
            <a:srgbClr val="F26B43"/>
          </p15:clr>
        </p15:guide>
        <p15:guide id="6" orient="horz" pos="57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2.mp3"/><Relationship Id="rId1" Type="http://schemas.openxmlformats.org/officeDocument/2006/relationships/audio" Target="NULL" TargetMode="Externa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p3"/><Relationship Id="rId1" Type="http://schemas.microsoft.com/office/2007/relationships/media" Target="../media/media4.mp3"/><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p3"/><Relationship Id="rId1" Type="http://schemas.microsoft.com/office/2007/relationships/media" Target="../media/media5.mp3"/><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fontScale="92500"/>
          </a:bodyPr>
          <a:lstStyle/>
          <a:p>
            <a:r>
              <a:rPr lang="en-US" sz="3600" dirty="0">
                <a:ln w="6350">
                  <a:solidFill>
                    <a:srgbClr val="3494BA">
                      <a:shade val="43000"/>
                    </a:srgbClr>
                  </a:solidFill>
                </a:ln>
                <a:solidFill>
                  <a:prstClr val="white"/>
                </a:solidFill>
                <a:effectLst>
                  <a:outerShdw blurRad="26000" dist="26000" dir="14500000" algn="tl" rotWithShape="0">
                    <a:srgbClr val="000000">
                      <a:alpha val="40000"/>
                    </a:srgbClr>
                  </a:outerShdw>
                </a:effectLst>
                <a:latin typeface="Arial" panose="020B0604020202020204" pitchFamily="34" charset="0"/>
                <a:ea typeface="+mj-ea"/>
                <a:cs typeface="Arial" panose="020B0604020202020204" pitchFamily="34" charset="0"/>
              </a:rPr>
              <a:t>UNDERSTANDING THE ACADEMY</a:t>
            </a:r>
          </a:p>
          <a:p>
            <a:r>
              <a:rPr lang="en-US" sz="3200" dirty="0">
                <a:ln>
                  <a:noFill/>
                </a:ln>
                <a:solidFill>
                  <a:prstClr val="white"/>
                </a:solidFill>
                <a:latin typeface="Arial" panose="020B0604020202020204" pitchFamily="34" charset="0"/>
                <a:cs typeface="Arial" panose="020B0604020202020204" pitchFamily="34" charset="0"/>
              </a:rPr>
              <a:t>Dr. </a:t>
            </a:r>
            <a:r>
              <a:rPr lang="en-US" sz="3200" dirty="0" err="1">
                <a:ln>
                  <a:noFill/>
                </a:ln>
                <a:solidFill>
                  <a:prstClr val="white"/>
                </a:solidFill>
                <a:latin typeface="Arial" panose="020B0604020202020204" pitchFamily="34" charset="0"/>
                <a:cs typeface="Arial" panose="020B0604020202020204" pitchFamily="34" charset="0"/>
              </a:rPr>
              <a:t>Natoshia</a:t>
            </a:r>
            <a:r>
              <a:rPr lang="en-US" sz="3200" dirty="0">
                <a:ln>
                  <a:noFill/>
                </a:ln>
                <a:solidFill>
                  <a:prstClr val="white"/>
                </a:solidFill>
                <a:latin typeface="Arial" panose="020B0604020202020204" pitchFamily="34" charset="0"/>
                <a:cs typeface="Arial" panose="020B0604020202020204" pitchFamily="34" charset="0"/>
              </a:rPr>
              <a:t> Anderson with Dr. Donna Y. Ford, </a:t>
            </a:r>
            <a:r>
              <a:rPr lang="en-US" sz="3200" i="1" dirty="0">
                <a:ln>
                  <a:noFill/>
                </a:ln>
                <a:solidFill>
                  <a:prstClr val="white"/>
                </a:solidFill>
                <a:latin typeface="Arial" panose="020B0604020202020204" pitchFamily="34" charset="0"/>
                <a:cs typeface="Arial" panose="020B0604020202020204" pitchFamily="34" charset="0"/>
              </a:rPr>
              <a:t>Cornelius Vanderbilt Endowed Chair at Vanderbilt University.</a:t>
            </a:r>
            <a:endParaRPr lang="en-US" sz="3200" dirty="0">
              <a:latin typeface="Arial" panose="020B0604020202020204" pitchFamily="34" charset="0"/>
              <a:cs typeface="Arial" panose="020B0604020202020204" pitchFamily="34" charset="0"/>
            </a:endParaRPr>
          </a:p>
        </p:txBody>
      </p:sp>
      <p:sp>
        <p:nvSpPr>
          <p:cNvPr id="2" name="Title 1"/>
          <p:cNvSpPr>
            <a:spLocks noGrp="1"/>
          </p:cNvSpPr>
          <p:nvPr>
            <p:ph type="ctrTitle"/>
          </p:nvPr>
        </p:nvSpPr>
        <p:spPr>
          <a:xfrm>
            <a:off x="720726" y="2411896"/>
            <a:ext cx="10750549" cy="1844196"/>
          </a:xfrm>
        </p:spPr>
        <p:txBody>
          <a:bodyPr>
            <a:normAutofit/>
          </a:bodyPr>
          <a:lstStyle/>
          <a:p>
            <a:pPr marR="36576" lvl="0">
              <a:spcBef>
                <a:spcPts val="0"/>
              </a:spcBef>
              <a:buClr>
                <a:srgbClr val="373545"/>
              </a:buClr>
              <a:buSzPct val="80000"/>
            </a:pPr>
            <a:r>
              <a:rPr lang="en-US" sz="3600" b="1" dirty="0">
                <a:ln>
                  <a:solidFill>
                    <a:srgbClr val="373545"/>
                  </a:solidFill>
                </a:ln>
                <a:solidFill>
                  <a:prstClr val="white"/>
                </a:solidFill>
                <a:effectLst/>
                <a:latin typeface="Arial" panose="020B0604020202020204" pitchFamily="34" charset="0"/>
                <a:ea typeface="+mn-ea"/>
                <a:cs typeface="Arial" panose="020B0604020202020204" pitchFamily="34" charset="0"/>
              </a:rPr>
              <a:t>Forest Of The Rain Productions</a:t>
            </a:r>
            <a:br>
              <a:rPr lang="en-US" sz="3600" b="1" dirty="0">
                <a:ln>
                  <a:solidFill>
                    <a:srgbClr val="373545"/>
                  </a:solidFill>
                </a:ln>
                <a:solidFill>
                  <a:prstClr val="white"/>
                </a:solidFill>
                <a:effectLst/>
                <a:latin typeface="Arial" panose="020B0604020202020204" pitchFamily="34" charset="0"/>
                <a:ea typeface="+mn-ea"/>
                <a:cs typeface="Arial" panose="020B0604020202020204" pitchFamily="34" charset="0"/>
              </a:rPr>
            </a:br>
            <a:r>
              <a:rPr lang="en-US" b="1" dirty="0">
                <a:ln w="6350">
                  <a:solidFill>
                    <a:srgbClr val="3494BA">
                      <a:shade val="43000"/>
                    </a:srgbClr>
                  </a:solidFill>
                </a:ln>
                <a:solidFill>
                  <a:prstClr val="white"/>
                </a:solidFill>
                <a:latin typeface="Arial" panose="020B0604020202020204" pitchFamily="34" charset="0"/>
                <a:ea typeface="+mn-ea"/>
                <a:cs typeface="Arial" panose="020B0604020202020204" pitchFamily="34" charset="0"/>
              </a:rPr>
              <a:t>PROFESSIONAL DEVELOPMENT</a:t>
            </a:r>
            <a:br>
              <a:rPr lang="en-US" sz="6000" b="1" dirty="0">
                <a:ln>
                  <a:solidFill>
                    <a:srgbClr val="373545"/>
                  </a:solidFill>
                </a:ln>
                <a:solidFill>
                  <a:prstClr val="white"/>
                </a:solidFill>
                <a:effectLst/>
                <a:ea typeface="+mn-ea"/>
                <a:cs typeface="+mn-cs"/>
              </a:rPr>
            </a:br>
            <a:endParaRPr lang="en-US" sz="1200" dirty="0">
              <a:solidFill>
                <a:schemeClr val="tx1"/>
              </a:solidFill>
            </a:endParaRPr>
          </a:p>
        </p:txBody>
      </p:sp>
    </p:spTree>
    <p:extLst>
      <p:ext uri="{BB962C8B-B14F-4D97-AF65-F5344CB8AC3E}">
        <p14:creationId xmlns:p14="http://schemas.microsoft.com/office/powerpoint/2010/main" val="2361221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bg1"/>
                </a:solidFill>
                <a:latin typeface="Arial" panose="020B0604020202020204" pitchFamily="34" charset="0"/>
                <a:cs typeface="Arial" panose="020B0604020202020204" pitchFamily="34" charset="0"/>
              </a:rPr>
              <a:t>UNDERSTANDING THE ACADEMY</a:t>
            </a:r>
            <a:endParaRPr lang="en-US" dirty="0">
              <a:solidFill>
                <a:schemeClr val="bg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r>
              <a:rPr lang="en-US" b="1" dirty="0">
                <a:solidFill>
                  <a:schemeClr val="bg1"/>
                </a:solidFill>
                <a:latin typeface="Arial" panose="020B0604020202020204" pitchFamily="34" charset="0"/>
                <a:cs typeface="Arial" panose="020B0604020202020204" pitchFamily="34" charset="0"/>
              </a:rPr>
              <a:t>Dr. </a:t>
            </a:r>
            <a:r>
              <a:rPr lang="en-US" b="1" dirty="0" err="1">
                <a:solidFill>
                  <a:schemeClr val="bg1"/>
                </a:solidFill>
                <a:latin typeface="Arial" panose="020B0604020202020204" pitchFamily="34" charset="0"/>
                <a:cs typeface="Arial" panose="020B0604020202020204" pitchFamily="34" charset="0"/>
              </a:rPr>
              <a:t>Natoshia</a:t>
            </a:r>
            <a:r>
              <a:rPr lang="en-US" b="1" dirty="0">
                <a:solidFill>
                  <a:schemeClr val="bg1"/>
                </a:solidFill>
                <a:latin typeface="Arial" panose="020B0604020202020204" pitchFamily="34" charset="0"/>
                <a:cs typeface="Arial" panose="020B0604020202020204" pitchFamily="34" charset="0"/>
              </a:rPr>
              <a:t> Anderson </a:t>
            </a:r>
            <a:r>
              <a:rPr lang="en-US" sz="2400" dirty="0">
                <a:solidFill>
                  <a:schemeClr val="bg1"/>
                </a:solidFill>
                <a:latin typeface="Arial" panose="020B0604020202020204" pitchFamily="34" charset="0"/>
                <a:cs typeface="Arial" panose="020B0604020202020204" pitchFamily="34" charset="0"/>
              </a:rPr>
              <a:t>@Toshia11 </a:t>
            </a:r>
          </a:p>
          <a:p>
            <a:pPr marL="64008" indent="0">
              <a:buNone/>
            </a:pPr>
            <a:r>
              <a:rPr lang="en-US" sz="2400" dirty="0">
                <a:solidFill>
                  <a:schemeClr val="bg1"/>
                </a:solidFill>
                <a:latin typeface="Arial" panose="020B0604020202020204" pitchFamily="34" charset="0"/>
                <a:cs typeface="Arial" panose="020B0604020202020204" pitchFamily="34" charset="0"/>
              </a:rPr>
              <a:t>    Georgia Piedmont Technical College</a:t>
            </a:r>
          </a:p>
          <a:p>
            <a:pPr>
              <a:buFont typeface="Wingdings" panose="05000000000000000000" pitchFamily="2" charset="2"/>
              <a:buChar char="Ø"/>
            </a:pPr>
            <a:r>
              <a:rPr lang="en-US" b="1" dirty="0">
                <a:solidFill>
                  <a:schemeClr val="bg1"/>
                </a:solidFill>
                <a:latin typeface="Arial" panose="020B0604020202020204" pitchFamily="34" charset="0"/>
                <a:cs typeface="Arial" panose="020B0604020202020204" pitchFamily="34" charset="0"/>
              </a:rPr>
              <a:t>Dr. Donna Y. Ford </a:t>
            </a:r>
            <a:r>
              <a:rPr lang="en-US" sz="2400" dirty="0">
                <a:solidFill>
                  <a:schemeClr val="bg1"/>
                </a:solidFill>
                <a:latin typeface="Arial" panose="020B0604020202020204" pitchFamily="34" charset="0"/>
                <a:cs typeface="Arial" panose="020B0604020202020204" pitchFamily="34" charset="0"/>
              </a:rPr>
              <a:t>@</a:t>
            </a:r>
            <a:r>
              <a:rPr lang="en-US" sz="2400" dirty="0" err="1">
                <a:solidFill>
                  <a:schemeClr val="bg1"/>
                </a:solidFill>
                <a:latin typeface="Arial" panose="020B0604020202020204" pitchFamily="34" charset="0"/>
                <a:cs typeface="Arial" panose="020B0604020202020204" pitchFamily="34" charset="0"/>
              </a:rPr>
              <a:t>donnayford</a:t>
            </a:r>
            <a:endParaRPr lang="en-US" sz="2400" dirty="0">
              <a:solidFill>
                <a:schemeClr val="bg1"/>
              </a:solidFill>
              <a:latin typeface="Arial" panose="020B0604020202020204" pitchFamily="34" charset="0"/>
              <a:cs typeface="Arial" panose="020B0604020202020204" pitchFamily="34" charset="0"/>
            </a:endParaRPr>
          </a:p>
          <a:p>
            <a:pPr marL="64008" indent="0">
              <a:buNone/>
            </a:pPr>
            <a:r>
              <a:rPr lang="en-US" b="1" dirty="0">
                <a:solidFill>
                  <a:schemeClr val="bg1"/>
                </a:solidFill>
                <a:latin typeface="Arial" panose="020B0604020202020204" pitchFamily="34" charset="0"/>
                <a:cs typeface="Arial" panose="020B0604020202020204" pitchFamily="34" charset="0"/>
              </a:rPr>
              <a:t>     </a:t>
            </a:r>
            <a:r>
              <a:rPr lang="en-US" sz="2400" dirty="0">
                <a:solidFill>
                  <a:schemeClr val="bg1"/>
                </a:solidFill>
                <a:latin typeface="Arial" panose="020B0604020202020204" pitchFamily="34" charset="0"/>
                <a:cs typeface="Arial" panose="020B0604020202020204" pitchFamily="34" charset="0"/>
              </a:rPr>
              <a:t>Vanderbilt University</a:t>
            </a:r>
            <a:endParaRPr lang="en-US" sz="2400" b="1" dirty="0">
              <a:solidFill>
                <a:schemeClr val="bg1"/>
              </a:solidFill>
              <a:latin typeface="Arial" panose="020B0604020202020204" pitchFamily="34" charset="0"/>
              <a:cs typeface="Arial" panose="020B0604020202020204" pitchFamily="34" charset="0"/>
            </a:endParaRPr>
          </a:p>
          <a:p>
            <a:pPr>
              <a:buFont typeface="Wingdings" panose="05000000000000000000" pitchFamily="2" charset="2"/>
              <a:buChar char="Ø"/>
            </a:pPr>
            <a:endParaRPr lang="en-US" b="1"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86840284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bg1"/>
                </a:solidFill>
                <a:latin typeface="Arial" panose="020B0604020202020204" pitchFamily="34" charset="0"/>
                <a:cs typeface="Arial" panose="020B0604020202020204" pitchFamily="34" charset="0"/>
              </a:rPr>
              <a:t>UNDERSTANDING THE ACADEMY</a:t>
            </a:r>
            <a:endParaRPr lang="en-US" dirty="0">
              <a:solidFill>
                <a:schemeClr val="bg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marL="64008" indent="0" algn="ctr">
              <a:buNone/>
            </a:pPr>
            <a:r>
              <a:rPr lang="en-US" b="1" dirty="0">
                <a:solidFill>
                  <a:schemeClr val="bg1"/>
                </a:solidFill>
                <a:latin typeface="Arial" panose="020B0604020202020204" pitchFamily="34" charset="0"/>
                <a:cs typeface="Arial" panose="020B0604020202020204" pitchFamily="34" charset="0"/>
              </a:rPr>
              <a:t>Presented by</a:t>
            </a:r>
          </a:p>
          <a:p>
            <a:pPr marL="64008" indent="0" algn="ctr">
              <a:buNone/>
            </a:pPr>
            <a:r>
              <a:rPr lang="en-US" sz="4000" b="1" dirty="0">
                <a:solidFill>
                  <a:schemeClr val="bg1"/>
                </a:solidFill>
                <a:latin typeface="Arial" panose="020B0604020202020204" pitchFamily="34" charset="0"/>
                <a:cs typeface="Arial" panose="020B0604020202020204" pitchFamily="34" charset="0"/>
              </a:rPr>
              <a:t>Forest Of The Rain Productions</a:t>
            </a:r>
          </a:p>
          <a:p>
            <a:pPr marL="64008" indent="0" algn="ctr">
              <a:buNone/>
            </a:pP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anaturalbridge</a:t>
            </a:r>
            <a:endParaRPr lang="en-US" sz="2400" b="1" dirty="0">
              <a:solidFill>
                <a:schemeClr val="bg1"/>
              </a:solidFill>
              <a:latin typeface="Arial" panose="020B0604020202020204" pitchFamily="34" charset="0"/>
              <a:cs typeface="Arial" panose="020B0604020202020204" pitchFamily="34" charset="0"/>
            </a:endParaRPr>
          </a:p>
          <a:p>
            <a:pPr>
              <a:buFont typeface="Wingdings" panose="05000000000000000000" pitchFamily="2" charset="2"/>
              <a:buChar char="Ø"/>
            </a:pPr>
            <a:endParaRPr lang="en-US" b="1"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50285012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bg1"/>
                </a:solidFill>
                <a:latin typeface="Arial" panose="020B0604020202020204" pitchFamily="34" charset="0"/>
                <a:cs typeface="Arial" panose="020B0604020202020204" pitchFamily="34" charset="0"/>
              </a:rPr>
              <a:t>UNDERSTANDING THE ACADEMY</a:t>
            </a:r>
            <a:endParaRPr lang="en-US" dirty="0">
              <a:solidFill>
                <a:schemeClr val="bg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marL="64008" indent="0" algn="ctr">
              <a:buNone/>
            </a:pPr>
            <a:r>
              <a:rPr lang="en-US" sz="4800" b="1" dirty="0">
                <a:solidFill>
                  <a:schemeClr val="bg1"/>
                </a:solidFill>
                <a:latin typeface="Arial" panose="020B0604020202020204" pitchFamily="34" charset="0"/>
                <a:cs typeface="Arial" panose="020B0604020202020204" pitchFamily="34" charset="0"/>
              </a:rPr>
              <a:t>Thank you</a:t>
            </a:r>
          </a:p>
          <a:p>
            <a:pPr>
              <a:buFont typeface="Wingdings" panose="05000000000000000000" pitchFamily="2" charset="2"/>
              <a:buChar char="Ø"/>
            </a:pPr>
            <a:endParaRPr lang="en-US" b="1"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46168000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bg1"/>
                </a:solidFill>
                <a:latin typeface="Arial" panose="020B0604020202020204" pitchFamily="34" charset="0"/>
                <a:cs typeface="Arial" panose="020B0604020202020204" pitchFamily="34" charset="0"/>
              </a:rPr>
              <a:t>UNDERSTANDING THE ACADEMY</a:t>
            </a:r>
            <a:br>
              <a:rPr lang="en-US" b="1" dirty="0">
                <a:solidFill>
                  <a:schemeClr val="bg1"/>
                </a:solidFill>
                <a:latin typeface="Arial" panose="020B0604020202020204" pitchFamily="34" charset="0"/>
                <a:cs typeface="Arial" panose="020B0604020202020204" pitchFamily="34" charset="0"/>
              </a:rPr>
            </a:br>
            <a:r>
              <a:rPr lang="en-US" b="1" dirty="0">
                <a:solidFill>
                  <a:schemeClr val="bg1"/>
                </a:solidFill>
                <a:latin typeface="Arial" panose="020B0604020202020204" pitchFamily="34" charset="0"/>
                <a:cs typeface="Arial" panose="020B0604020202020204" pitchFamily="34" charset="0"/>
              </a:rPr>
              <a:t>Objectives</a:t>
            </a:r>
            <a:endParaRPr lang="en-US" dirty="0">
              <a:solidFill>
                <a:schemeClr val="bg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US" sz="2400" dirty="0">
                <a:solidFill>
                  <a:schemeClr val="bg1"/>
                </a:solidFill>
                <a:latin typeface="Arial" panose="020B0604020202020204" pitchFamily="34" charset="0"/>
                <a:cs typeface="Arial" panose="020B0604020202020204" pitchFamily="34" charset="0"/>
              </a:rPr>
              <a:t>Importance of professional development</a:t>
            </a:r>
          </a:p>
          <a:p>
            <a:pPr>
              <a:buFont typeface="Wingdings" panose="05000000000000000000" pitchFamily="2" charset="2"/>
              <a:buChar char="Ø"/>
            </a:pPr>
            <a:r>
              <a:rPr lang="en-US" sz="2400" dirty="0">
                <a:solidFill>
                  <a:schemeClr val="bg1"/>
                </a:solidFill>
                <a:latin typeface="Arial" panose="020B0604020202020204" pitchFamily="34" charset="0"/>
                <a:cs typeface="Arial" panose="020B0604020202020204" pitchFamily="34" charset="0"/>
              </a:rPr>
              <a:t>Tends impacting the traditional requirements for assistant professors in tenure track positions</a:t>
            </a:r>
          </a:p>
          <a:p>
            <a:pPr>
              <a:buFont typeface="Wingdings" panose="05000000000000000000" pitchFamily="2" charset="2"/>
              <a:buChar char="Ø"/>
            </a:pPr>
            <a:r>
              <a:rPr lang="en-US" sz="2400" dirty="0">
                <a:solidFill>
                  <a:schemeClr val="bg1"/>
                </a:solidFill>
                <a:latin typeface="Arial" panose="020B0604020202020204" pitchFamily="34" charset="0"/>
                <a:cs typeface="Arial" panose="020B0604020202020204" pitchFamily="34" charset="0"/>
              </a:rPr>
              <a:t>Recommendations for assistant professors seeking promotion to full professor</a:t>
            </a:r>
          </a:p>
          <a:p>
            <a:pPr>
              <a:buFont typeface="Wingdings" panose="05000000000000000000" pitchFamily="2" charset="2"/>
              <a:buChar char="Ø"/>
            </a:pPr>
            <a:r>
              <a:rPr lang="en-US" sz="2400" dirty="0">
                <a:solidFill>
                  <a:schemeClr val="bg1"/>
                </a:solidFill>
                <a:latin typeface="Arial" panose="020B0604020202020204" pitchFamily="34" charset="0"/>
                <a:cs typeface="Arial" panose="020B0604020202020204" pitchFamily="34" charset="0"/>
              </a:rPr>
              <a:t>Recognizing valuable types of professional development </a:t>
            </a:r>
          </a:p>
          <a:p>
            <a:pPr>
              <a:buFont typeface="Wingdings" panose="05000000000000000000" pitchFamily="2" charset="2"/>
              <a:buChar char="Ø"/>
            </a:pPr>
            <a:r>
              <a:rPr lang="en-US" sz="2400" dirty="0">
                <a:solidFill>
                  <a:schemeClr val="bg1"/>
                </a:solidFill>
                <a:latin typeface="Arial" panose="020B0604020202020204" pitchFamily="34" charset="0"/>
                <a:cs typeface="Arial" panose="020B0604020202020204" pitchFamily="34" charset="0"/>
              </a:rPr>
              <a:t>Where Black and Brown faculty in the academy look for opportunities</a:t>
            </a:r>
          </a:p>
          <a:p>
            <a:pPr>
              <a:buFont typeface="Wingdings" panose="05000000000000000000" pitchFamily="2" charset="2"/>
              <a:buChar char="Ø"/>
            </a:pPr>
            <a:r>
              <a:rPr lang="en-US" sz="2400" dirty="0">
                <a:solidFill>
                  <a:schemeClr val="bg1"/>
                </a:solidFill>
                <a:latin typeface="Arial" panose="020B0604020202020204" pitchFamily="34" charset="0"/>
                <a:cs typeface="Arial" panose="020B0604020202020204" pitchFamily="34" charset="0"/>
              </a:rPr>
              <a:t>What is an Endowed Chair</a:t>
            </a:r>
          </a:p>
          <a:p>
            <a:pPr>
              <a:buFont typeface="Wingdings" panose="05000000000000000000" pitchFamily="2" charset="2"/>
              <a:buChar char="Ø"/>
            </a:pPr>
            <a:endParaRPr lang="en-US" dirty="0">
              <a:solidFill>
                <a:prstClr val="white"/>
              </a:solidFill>
              <a:latin typeface="Arial" panose="020B0604020202020204" pitchFamily="34" charset="0"/>
              <a:cs typeface="Arial" panose="020B0604020202020204" pitchFamily="34" charset="0"/>
            </a:endParaRPr>
          </a:p>
          <a:p>
            <a:pPr>
              <a:buFont typeface="Wingdings" panose="05000000000000000000" pitchFamily="2" charset="2"/>
              <a:buChar char="Ø"/>
            </a:pP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76612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809" y="1205948"/>
            <a:ext cx="11542643" cy="1041223"/>
          </a:xfrm>
        </p:spPr>
        <p:txBody>
          <a:bodyPr>
            <a:normAutofit fontScale="90000"/>
          </a:bodyPr>
          <a:lstStyle/>
          <a:p>
            <a:pPr algn="ctr"/>
            <a:r>
              <a:rPr lang="en-US" b="1" dirty="0">
                <a:solidFill>
                  <a:schemeClr val="bg1"/>
                </a:solidFill>
                <a:latin typeface="Arial" panose="020B0604020202020204" pitchFamily="34" charset="0"/>
                <a:cs typeface="Arial" panose="020B0604020202020204" pitchFamily="34" charset="0"/>
              </a:rPr>
              <a:t>UNDERSTANDING THE ACADEMY</a:t>
            </a:r>
            <a:br>
              <a:rPr lang="en-US" b="1" dirty="0">
                <a:solidFill>
                  <a:schemeClr val="bg1"/>
                </a:solidFill>
                <a:latin typeface="Arial" panose="020B0604020202020204" pitchFamily="34" charset="0"/>
                <a:cs typeface="Arial" panose="020B0604020202020204" pitchFamily="34" charset="0"/>
              </a:rPr>
            </a:br>
            <a:r>
              <a:rPr lang="en-US" b="1" dirty="0">
                <a:solidFill>
                  <a:schemeClr val="bg1"/>
                </a:solidFill>
                <a:latin typeface="Arial" panose="020B0604020202020204" pitchFamily="34" charset="0"/>
                <a:cs typeface="Arial" panose="020B0604020202020204" pitchFamily="34" charset="0"/>
              </a:rPr>
              <a:t>Facilitator  </a:t>
            </a:r>
            <a:br>
              <a:rPr lang="en-US" b="1" dirty="0">
                <a:solidFill>
                  <a:schemeClr val="tx1"/>
                </a:solidFill>
              </a:rPr>
            </a:b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7809" y="2247171"/>
            <a:ext cx="2047823" cy="2669385"/>
          </a:xfrm>
        </p:spPr>
      </p:pic>
      <p:sp>
        <p:nvSpPr>
          <p:cNvPr id="6" name="TextBox 5"/>
          <p:cNvSpPr txBox="1"/>
          <p:nvPr/>
        </p:nvSpPr>
        <p:spPr>
          <a:xfrm>
            <a:off x="2405632" y="2247171"/>
            <a:ext cx="8659933" cy="3785652"/>
          </a:xfrm>
          <a:prstGeom prst="rect">
            <a:avLst/>
          </a:prstGeom>
          <a:noFill/>
        </p:spPr>
        <p:txBody>
          <a:bodyPr wrap="square" rtlCol="0">
            <a:spAutoFit/>
          </a:bodyPr>
          <a:lstStyle/>
          <a:p>
            <a:r>
              <a:rPr lang="en-US" sz="2400" b="1" dirty="0">
                <a:solidFill>
                  <a:schemeClr val="bg1"/>
                </a:solidFill>
                <a:latin typeface="arial" panose="020B0604020202020204" pitchFamily="34" charset="0"/>
              </a:rPr>
              <a:t>Dr. </a:t>
            </a:r>
            <a:r>
              <a:rPr lang="en-US" sz="2400" b="1" dirty="0" err="1">
                <a:solidFill>
                  <a:schemeClr val="bg1"/>
                </a:solidFill>
                <a:latin typeface="arial" panose="020B0604020202020204" pitchFamily="34" charset="0"/>
              </a:rPr>
              <a:t>Natoshia</a:t>
            </a:r>
            <a:r>
              <a:rPr lang="en-US" sz="2400" b="1" dirty="0">
                <a:solidFill>
                  <a:schemeClr val="bg1"/>
                </a:solidFill>
                <a:latin typeface="arial" panose="020B0604020202020204" pitchFamily="34" charset="0"/>
              </a:rPr>
              <a:t> Anderson, Dean of the School of Education, New Media, and Strategic Partnerships at Georgia Piedmont Technical College, has a genuine love of teaching and learning and is fully vested in the advancement of STEM Education. She has a Bachelor of Science degree in Mechanical Engineering Technology from Southern Polytechnic State University. She went on earn an MBA with a specialization in Marketing in 2006 and a Doctorate of Education in Educational Leadership in 2010 from the University of Phoenix.</a:t>
            </a:r>
            <a:r>
              <a:rPr lang="en-US" sz="2400" dirty="0">
                <a:solidFill>
                  <a:srgbClr val="222222"/>
                </a:solidFill>
                <a:latin typeface="arial" panose="020B0604020202020204" pitchFamily="34" charset="0"/>
              </a:rPr>
              <a:t> </a:t>
            </a:r>
            <a:endParaRPr lang="en-US" sz="2400" dirty="0"/>
          </a:p>
        </p:txBody>
      </p:sp>
    </p:spTree>
    <p:extLst>
      <p:ext uri="{BB962C8B-B14F-4D97-AF65-F5344CB8AC3E}">
        <p14:creationId xmlns:p14="http://schemas.microsoft.com/office/powerpoint/2010/main" val="37924085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58835"/>
            <a:ext cx="10972800" cy="1329273"/>
          </a:xfrm>
        </p:spPr>
        <p:txBody>
          <a:bodyPr>
            <a:normAutofit fontScale="90000"/>
          </a:bodyPr>
          <a:lstStyle/>
          <a:p>
            <a:pPr algn="ctr"/>
            <a:br>
              <a:rPr lang="en-US" b="1" dirty="0">
                <a:solidFill>
                  <a:schemeClr val="bg1"/>
                </a:solidFill>
                <a:latin typeface="Arial" panose="020B0604020202020204" pitchFamily="34" charset="0"/>
                <a:cs typeface="Arial" panose="020B0604020202020204" pitchFamily="34" charset="0"/>
              </a:rPr>
            </a:br>
            <a:br>
              <a:rPr lang="en-US" b="1" dirty="0">
                <a:solidFill>
                  <a:schemeClr val="bg1"/>
                </a:solidFill>
                <a:latin typeface="Arial" panose="020B0604020202020204" pitchFamily="34" charset="0"/>
                <a:cs typeface="Arial" panose="020B0604020202020204" pitchFamily="34" charset="0"/>
              </a:rPr>
            </a:br>
            <a:r>
              <a:rPr lang="en-US" b="1" dirty="0">
                <a:solidFill>
                  <a:schemeClr val="bg1"/>
                </a:solidFill>
                <a:latin typeface="Arial" panose="020B0604020202020204" pitchFamily="34" charset="0"/>
                <a:cs typeface="Arial" panose="020B0604020202020204" pitchFamily="34" charset="0"/>
              </a:rPr>
              <a:t>UNDERSTANDING THE ACADEMY</a:t>
            </a:r>
            <a:br>
              <a:rPr lang="en-US" b="1" dirty="0">
                <a:solidFill>
                  <a:schemeClr val="bg1"/>
                </a:solidFill>
                <a:latin typeface="Arial" panose="020B0604020202020204" pitchFamily="34" charset="0"/>
                <a:cs typeface="Arial" panose="020B0604020202020204" pitchFamily="34" charset="0"/>
              </a:rPr>
            </a:br>
            <a:r>
              <a:rPr lang="en-US" b="1" dirty="0">
                <a:solidFill>
                  <a:schemeClr val="bg1"/>
                </a:solidFill>
                <a:latin typeface="Arial" panose="020B0604020202020204" pitchFamily="34" charset="0"/>
                <a:cs typeface="Arial" panose="020B0604020202020204" pitchFamily="34" charset="0"/>
              </a:rPr>
              <a:t>Expert</a:t>
            </a:r>
            <a:br>
              <a:rPr lang="en-US" sz="4900" b="1" dirty="0">
                <a:solidFill>
                  <a:schemeClr val="bg1"/>
                </a:solidFill>
                <a:latin typeface="Arial" panose="020B0604020202020204" pitchFamily="34" charset="0"/>
                <a:cs typeface="Arial" panose="020B0604020202020204" pitchFamily="34" charset="0"/>
              </a:rPr>
            </a:br>
            <a:br>
              <a:rPr lang="en-US" b="1" dirty="0">
                <a:solidFill>
                  <a:schemeClr val="tx1"/>
                </a:solidFill>
              </a:rPr>
            </a:b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9006" y="1981865"/>
            <a:ext cx="2503201" cy="3695202"/>
          </a:xfrm>
        </p:spPr>
      </p:pic>
      <p:sp>
        <p:nvSpPr>
          <p:cNvPr id="4" name="TextBox 3"/>
          <p:cNvSpPr txBox="1"/>
          <p:nvPr/>
        </p:nvSpPr>
        <p:spPr>
          <a:xfrm>
            <a:off x="3008244" y="1981864"/>
            <a:ext cx="8784750" cy="4154984"/>
          </a:xfrm>
          <a:prstGeom prst="rect">
            <a:avLst/>
          </a:prstGeom>
          <a:noFill/>
        </p:spPr>
        <p:txBody>
          <a:bodyPr wrap="square" rtlCol="0">
            <a:spAutoFit/>
          </a:bodyPr>
          <a:lstStyle/>
          <a:p>
            <a:r>
              <a:rPr lang="en-US" sz="2400" b="1" i="1" dirty="0">
                <a:solidFill>
                  <a:schemeClr val="bg1"/>
                </a:solidFill>
                <a:latin typeface="Arial" panose="020B0604020202020204" pitchFamily="34" charset="0"/>
                <a:cs typeface="Arial" panose="020B0604020202020204" pitchFamily="34" charset="0"/>
              </a:rPr>
              <a:t>Donna Y. Ford, PhD, is Professor of Education and Human Development and Cornelius Vanderbilt Endowed Chair at Vanderbilt University.  She is the former Betts Chair of Education &amp; Human Development. Dr. Ford currently holds a joint appointment in the Department of Special Education and Department of Teaching and Learning.</a:t>
            </a:r>
          </a:p>
          <a:p>
            <a:br>
              <a:rPr lang="en-US" sz="2400" b="1" i="1" dirty="0">
                <a:solidFill>
                  <a:schemeClr val="bg1"/>
                </a:solidFill>
                <a:latin typeface="Arial" panose="020B0604020202020204" pitchFamily="34" charset="0"/>
                <a:cs typeface="Arial" panose="020B0604020202020204" pitchFamily="34" charset="0"/>
              </a:rPr>
            </a:br>
            <a:r>
              <a:rPr lang="en-US" sz="2400" b="1" i="1" dirty="0">
                <a:solidFill>
                  <a:schemeClr val="bg1"/>
                </a:solidFill>
                <a:latin typeface="Arial" panose="020B0604020202020204" pitchFamily="34" charset="0"/>
                <a:cs typeface="Arial" panose="020B0604020202020204" pitchFamily="34" charset="0"/>
              </a:rPr>
              <a:t>Dr. Ford has been a Professor of Special Education at the Ohio State University, an Associate Professor of Educational Psychology at the University of Virginia, and an Assistant Professor at the University of Kentucky.</a:t>
            </a:r>
          </a:p>
        </p:txBody>
      </p:sp>
    </p:spTree>
    <p:extLst>
      <p:ext uri="{BB962C8B-B14F-4D97-AF65-F5344CB8AC3E}">
        <p14:creationId xmlns:p14="http://schemas.microsoft.com/office/powerpoint/2010/main" val="36474596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solidFill>
                  <a:schemeClr val="bg1"/>
                </a:solidFill>
              </a:rPr>
              <a:t>UNDERSTANDING THE ACADEMY</a:t>
            </a:r>
          </a:p>
        </p:txBody>
      </p:sp>
      <p:sp>
        <p:nvSpPr>
          <p:cNvPr id="3" name="Content Placeholder 2"/>
          <p:cNvSpPr>
            <a:spLocks noGrp="1"/>
          </p:cNvSpPr>
          <p:nvPr>
            <p:ph idx="1"/>
          </p:nvPr>
        </p:nvSpPr>
        <p:spPr/>
        <p:txBody>
          <a:bodyPr/>
          <a:lstStyle/>
          <a:p>
            <a:pPr>
              <a:buFont typeface="Wingdings" panose="05000000000000000000" pitchFamily="2" charset="2"/>
              <a:buChar char="q"/>
            </a:pPr>
            <a:r>
              <a:rPr lang="en-US" dirty="0">
                <a:solidFill>
                  <a:schemeClr val="bg1"/>
                </a:solidFill>
                <a:latin typeface="Arial" panose="020B0604020202020204" pitchFamily="34" charset="0"/>
                <a:cs typeface="Arial" panose="020B0604020202020204" pitchFamily="34" charset="0"/>
              </a:rPr>
              <a:t>How important is professional development for the faculty along the spectrum in the academy? </a:t>
            </a:r>
          </a:p>
          <a:p>
            <a:pPr lvl="1"/>
            <a:r>
              <a:rPr lang="en-US" sz="2800" dirty="0">
                <a:solidFill>
                  <a:schemeClr val="bg1"/>
                </a:solidFill>
                <a:latin typeface="Arial" panose="020B0604020202020204" pitchFamily="34" charset="0"/>
                <a:cs typeface="Arial" panose="020B0604020202020204" pitchFamily="34" charset="0"/>
              </a:rPr>
              <a:t>Tenured</a:t>
            </a:r>
          </a:p>
          <a:p>
            <a:pPr lvl="1"/>
            <a:r>
              <a:rPr lang="en-US" sz="2800" dirty="0">
                <a:solidFill>
                  <a:schemeClr val="bg1"/>
                </a:solidFill>
                <a:latin typeface="Arial" panose="020B0604020202020204" pitchFamily="34" charset="0"/>
                <a:cs typeface="Arial" panose="020B0604020202020204" pitchFamily="34" charset="0"/>
              </a:rPr>
              <a:t>Non-tenure</a:t>
            </a:r>
          </a:p>
          <a:p>
            <a:pPr lvl="1"/>
            <a:r>
              <a:rPr lang="en-US" sz="2800" dirty="0">
                <a:solidFill>
                  <a:schemeClr val="bg1"/>
                </a:solidFill>
                <a:latin typeface="Arial" panose="020B0604020202020204" pitchFamily="34" charset="0"/>
                <a:cs typeface="Arial" panose="020B0604020202020204" pitchFamily="34" charset="0"/>
              </a:rPr>
              <a:t>Community College faculty</a:t>
            </a:r>
          </a:p>
          <a:p>
            <a:pPr lvl="1"/>
            <a:r>
              <a:rPr lang="en-US" sz="2800" dirty="0">
                <a:solidFill>
                  <a:schemeClr val="bg1"/>
                </a:solidFill>
                <a:latin typeface="Arial" panose="020B0604020202020204" pitchFamily="34" charset="0"/>
                <a:cs typeface="Arial" panose="020B0604020202020204" pitchFamily="34" charset="0"/>
              </a:rPr>
              <a:t>Entrepreneurship</a:t>
            </a:r>
          </a:p>
          <a:p>
            <a:endParaRPr lang="en-US" dirty="0"/>
          </a:p>
        </p:txBody>
      </p:sp>
      <p:pic>
        <p:nvPicPr>
          <p:cNvPr id="4" name="anderson ford q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1086880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520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 </a:t>
            </a:r>
            <a:r>
              <a:rPr lang="en-US" b="1" dirty="0">
                <a:solidFill>
                  <a:schemeClr val="bg1"/>
                </a:solidFill>
                <a:latin typeface="Arial" panose="020B0604020202020204" pitchFamily="34" charset="0"/>
                <a:cs typeface="Arial" panose="020B0604020202020204" pitchFamily="34" charset="0"/>
              </a:rPr>
              <a:t>UNDERSTANDING THE ACADEMY</a:t>
            </a:r>
            <a:endParaRPr lang="en-US" dirty="0">
              <a:solidFill>
                <a:schemeClr val="bg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a:buFont typeface="Wingdings" panose="05000000000000000000" pitchFamily="2" charset="2"/>
              <a:buChar char="q"/>
            </a:pPr>
            <a:r>
              <a:rPr lang="en-US" dirty="0">
                <a:solidFill>
                  <a:schemeClr val="bg1"/>
                </a:solidFill>
                <a:latin typeface="Arial" panose="020B0604020202020204" pitchFamily="34" charset="0"/>
                <a:cs typeface="Arial" panose="020B0604020202020204" pitchFamily="34" charset="0"/>
              </a:rPr>
              <a:t>What tends are impacting the traditional requirements for assistant professors in tenure track positions? </a:t>
            </a:r>
          </a:p>
          <a:p>
            <a:pPr lvl="0">
              <a:buClr>
                <a:srgbClr val="373545"/>
              </a:buClr>
              <a:buFont typeface="Wingdings" panose="05000000000000000000" pitchFamily="2" charset="2"/>
              <a:buChar char="q"/>
            </a:pPr>
            <a:r>
              <a:rPr lang="en-US" dirty="0">
                <a:solidFill>
                  <a:prstClr val="black"/>
                </a:solidFill>
                <a:latin typeface="Arial" panose="020B0604020202020204" pitchFamily="34" charset="0"/>
                <a:cs typeface="Arial" panose="020B0604020202020204" pitchFamily="34" charset="0"/>
              </a:rPr>
              <a:t>What recommendations do you have for assistant professors seeking promotion to full?</a:t>
            </a:r>
          </a:p>
          <a:p>
            <a:pPr marL="64008" indent="0">
              <a:buNone/>
            </a:pPr>
            <a:endParaRPr lang="en-US" dirty="0">
              <a:solidFill>
                <a:schemeClr val="bg1"/>
              </a:solidFill>
              <a:latin typeface="Arial" panose="020B0604020202020204" pitchFamily="34" charset="0"/>
              <a:cs typeface="Arial" panose="020B0604020202020204" pitchFamily="34" charset="0"/>
            </a:endParaRPr>
          </a:p>
        </p:txBody>
      </p:sp>
      <p:pic>
        <p:nvPicPr>
          <p:cNvPr id="4" name="ander ford q2">
            <a:hlinkClick r:id="" action="ppaction://media"/>
          </p:cNvPr>
          <p:cNvPicPr>
            <a:picLocks noChangeAspect="1"/>
          </p:cNvPicPr>
          <p:nvPr>
            <a:audioFile r:link="rId1"/>
            <p:extLst>
              <p:ext uri="{DAA4B4D4-6D71-4841-9C94-3DE7FCFB9230}">
                <p14:media xmlns:p14="http://schemas.microsoft.com/office/powerpoint/2010/main" r:embed="rId2">
                  <p14:trim end="1110.25"/>
                  <p14:bmkLst>
                    <p14:bmk name="Bookmark 1" time="941.9719"/>
                  </p14:bmkLst>
                </p14:media>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1510410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588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title="Title and Content Layout with Chart"/>
          <p:cNvSpPr>
            <a:spLocks noGrp="1"/>
          </p:cNvSpPr>
          <p:nvPr>
            <p:ph type="title"/>
          </p:nvPr>
        </p:nvSpPr>
        <p:spPr/>
        <p:txBody>
          <a:bodyPr/>
          <a:lstStyle/>
          <a:p>
            <a:pPr algn="ctr"/>
            <a:r>
              <a:rPr lang="en-US" b="1" dirty="0">
                <a:solidFill>
                  <a:schemeClr val="bg1"/>
                </a:solidFill>
                <a:latin typeface="Arial" panose="020B0604020202020204" pitchFamily="34" charset="0"/>
                <a:cs typeface="Arial" panose="020B0604020202020204" pitchFamily="34" charset="0"/>
              </a:rPr>
              <a:t>UNDERSTANDING THE ACADEMY</a:t>
            </a:r>
            <a:br>
              <a:rPr lang="en-US" dirty="0"/>
            </a:br>
            <a:endParaRPr lang="en-US" dirty="0"/>
          </a:p>
        </p:txBody>
      </p:sp>
      <p:sp>
        <p:nvSpPr>
          <p:cNvPr id="3" name="Content Placeholder 2"/>
          <p:cNvSpPr>
            <a:spLocks noGrp="1"/>
          </p:cNvSpPr>
          <p:nvPr>
            <p:ph idx="1"/>
          </p:nvPr>
        </p:nvSpPr>
        <p:spPr>
          <a:xfrm>
            <a:off x="450574" y="1687731"/>
            <a:ext cx="10972800" cy="3962400"/>
          </a:xfrm>
        </p:spPr>
        <p:txBody>
          <a:bodyPr/>
          <a:lstStyle/>
          <a:p>
            <a:endParaRPr lang="en-US" dirty="0"/>
          </a:p>
          <a:p>
            <a:pPr lvl="0">
              <a:buFont typeface="Wingdings" panose="05000000000000000000" pitchFamily="2" charset="2"/>
              <a:buChar char="q"/>
            </a:pPr>
            <a:r>
              <a:rPr lang="en-US" dirty="0">
                <a:solidFill>
                  <a:schemeClr val="bg1"/>
                </a:solidFill>
                <a:latin typeface="Arial" panose="020B0604020202020204" pitchFamily="34" charset="0"/>
                <a:cs typeface="Arial" panose="020B0604020202020204" pitchFamily="34" charset="0"/>
              </a:rPr>
              <a:t>What types of professional development are valued in and add value to the academy?</a:t>
            </a:r>
          </a:p>
          <a:p>
            <a:pPr marL="457200" lvl="0" indent="-457200">
              <a:lnSpc>
                <a:spcPct val="107000"/>
              </a:lnSpc>
              <a:spcBef>
                <a:spcPts val="0"/>
              </a:spcBef>
              <a:buClr>
                <a:srgbClr val="373545"/>
              </a:buClr>
              <a:buFont typeface="Wingdings" panose="05000000000000000000" pitchFamily="2" charset="2"/>
              <a:buChar char="q"/>
            </a:pPr>
            <a:r>
              <a:rPr lang="en-US" dirty="0">
                <a:solidFill>
                  <a:schemeClr val="bg1"/>
                </a:solidFill>
                <a:latin typeface="Arial" panose="020B0604020202020204" pitchFamily="34" charset="0"/>
                <a:ea typeface="Calibri" panose="020F0502020204030204" pitchFamily="34" charset="0"/>
                <a:cs typeface="Arial" panose="020B0604020202020204" pitchFamily="34" charset="0"/>
              </a:rPr>
              <a:t>In your opinion, specifically within gifted education, where is the most need for professional development?</a:t>
            </a:r>
            <a:endParaRPr lang="en-US" sz="20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374904" lvl="1" indent="0">
              <a:lnSpc>
                <a:spcPct val="107000"/>
              </a:lnSpc>
              <a:spcBef>
                <a:spcPts val="0"/>
              </a:spcBef>
              <a:buClr>
                <a:srgbClr val="373545"/>
              </a:buClr>
              <a:buNone/>
            </a:pPr>
            <a:r>
              <a:rPr lang="en-US" dirty="0">
                <a:solidFill>
                  <a:schemeClr val="bg1"/>
                </a:solidFill>
                <a:latin typeface="Arial" panose="020B0604020202020204" pitchFamily="34" charset="0"/>
                <a:ea typeface="Calibri" panose="020F0502020204030204" pitchFamily="34" charset="0"/>
                <a:cs typeface="Arial" panose="020B0604020202020204" pitchFamily="34" charset="0"/>
              </a:rPr>
              <a:t>	a.	Faculty/Staff</a:t>
            </a:r>
            <a:endParaRPr lang="en-US" sz="14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374904" lvl="1" indent="0">
              <a:lnSpc>
                <a:spcPct val="107000"/>
              </a:lnSpc>
              <a:spcBef>
                <a:spcPts val="0"/>
              </a:spcBef>
              <a:buClr>
                <a:srgbClr val="373545"/>
              </a:buClr>
              <a:buNone/>
            </a:pPr>
            <a:r>
              <a:rPr lang="en-US" dirty="0">
                <a:solidFill>
                  <a:schemeClr val="bg1"/>
                </a:solidFill>
                <a:latin typeface="Arial" panose="020B0604020202020204" pitchFamily="34" charset="0"/>
                <a:ea typeface="Calibri" panose="020F0502020204030204" pitchFamily="34" charset="0"/>
                <a:cs typeface="Arial" panose="020B0604020202020204" pitchFamily="34" charset="0"/>
              </a:rPr>
              <a:t>	b.	Administration</a:t>
            </a:r>
            <a:endParaRPr lang="en-US" sz="14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64008" lvl="0" indent="0">
              <a:buNone/>
            </a:pPr>
            <a:endParaRPr lang="en-US" dirty="0">
              <a:latin typeface="Arial" panose="020B0604020202020204" pitchFamily="34" charset="0"/>
              <a:cs typeface="Arial" panose="020B0604020202020204" pitchFamily="34" charset="0"/>
            </a:endParaRPr>
          </a:p>
        </p:txBody>
      </p:sp>
      <p:pic>
        <p:nvPicPr>
          <p:cNvPr id="5" name="ander ford q3">
            <a:hlinkClick r:id="" action="ppaction://media"/>
          </p:cNvPr>
          <p:cNvPicPr>
            <a:picLocks noChangeAspect="1"/>
          </p:cNvPicPr>
          <p:nvPr>
            <a:audioFile r:link="rId2"/>
            <p:extLst>
              <p:ext uri="{DAA4B4D4-6D71-4841-9C94-3DE7FCFB9230}">
                <p14:media xmlns:p14="http://schemas.microsoft.com/office/powerpoint/2010/main" r:embed="rId1">
                  <p14:bmkLst>
                    <p14:bmk name="Bookmark 1" time="1357.201"/>
                  </p14:bmkLst>
                </p14:media>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1374335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009"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bg1"/>
                </a:solidFill>
              </a:rPr>
              <a:t>UNDERSTANDING THE ACADEMY</a:t>
            </a:r>
            <a:endParaRPr lang="en-US" dirty="0">
              <a:solidFill>
                <a:schemeClr val="bg1"/>
              </a:solidFill>
            </a:endParaRPr>
          </a:p>
        </p:txBody>
      </p:sp>
      <p:sp>
        <p:nvSpPr>
          <p:cNvPr id="6" name="Content Placeholder 5"/>
          <p:cNvSpPr>
            <a:spLocks noGrp="1"/>
          </p:cNvSpPr>
          <p:nvPr>
            <p:ph idx="1"/>
          </p:nvPr>
        </p:nvSpPr>
        <p:spPr/>
        <p:txBody>
          <a:bodyPr/>
          <a:lstStyle/>
          <a:p>
            <a:pPr lvl="0">
              <a:buFont typeface="Wingdings" panose="05000000000000000000" pitchFamily="2" charset="2"/>
              <a:buChar char="q"/>
            </a:pPr>
            <a:r>
              <a:rPr lang="en-US" dirty="0">
                <a:solidFill>
                  <a:schemeClr val="bg1"/>
                </a:solidFill>
                <a:latin typeface="Arial" panose="020B0604020202020204" pitchFamily="34" charset="0"/>
                <a:cs typeface="Arial" panose="020B0604020202020204" pitchFamily="34" charset="0"/>
              </a:rPr>
              <a:t>Where should Black and Brown faculty in the academy look for opportunities for professional development?</a:t>
            </a:r>
          </a:p>
          <a:p>
            <a:pPr lvl="0">
              <a:buFont typeface="Wingdings" panose="05000000000000000000" pitchFamily="2" charset="2"/>
              <a:buChar char="q"/>
            </a:pPr>
            <a:r>
              <a:rPr lang="en-US" dirty="0">
                <a:solidFill>
                  <a:schemeClr val="bg1"/>
                </a:solidFill>
                <a:latin typeface="Arial" panose="020B0604020202020204" pitchFamily="34" charset="0"/>
                <a:cs typeface="Arial" panose="020B0604020202020204" pitchFamily="34" charset="0"/>
              </a:rPr>
              <a:t>What are some effective ways that Black and Brown faculty in the academy can take learned knowledge back to his or her respective colleges and universities for the greater good of the overall institution?</a:t>
            </a:r>
          </a:p>
        </p:txBody>
      </p:sp>
      <p:pic>
        <p:nvPicPr>
          <p:cNvPr id="3" name="ader ford q 5">
            <a:hlinkClick r:id="" action="ppaction://media"/>
          </p:cNvPr>
          <p:cNvPicPr>
            <a:picLocks noChangeAspect="1"/>
          </p:cNvPicPr>
          <p:nvPr>
            <a:audioFile r:link="rId2"/>
            <p:extLst>
              <p:ext uri="{DAA4B4D4-6D71-4841-9C94-3DE7FCFB9230}">
                <p14:media xmlns:p14="http://schemas.microsoft.com/office/powerpoint/2010/main" r:embed="rId1">
                  <p14:bmkLst>
                    <p14:bmk name="Bookmark 1" time="2661.9718"/>
                  </p14:bmkLst>
                </p14:media>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3901288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761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bg1"/>
                </a:solidFill>
                <a:latin typeface="Arial" panose="020B0604020202020204" pitchFamily="34" charset="0"/>
                <a:cs typeface="Arial" panose="020B0604020202020204" pitchFamily="34" charset="0"/>
              </a:rPr>
              <a:t>UNDERSTANDING THE ACADEMY</a:t>
            </a:r>
            <a:endParaRPr lang="en-US" dirty="0">
              <a:solidFill>
                <a:schemeClr val="bg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a:buFont typeface="Wingdings" panose="05000000000000000000" pitchFamily="2" charset="2"/>
              <a:buChar char="q"/>
            </a:pPr>
            <a:r>
              <a:rPr lang="en-US" dirty="0">
                <a:solidFill>
                  <a:schemeClr val="bg1"/>
                </a:solidFill>
                <a:latin typeface="Arial" panose="020B0604020202020204" pitchFamily="34" charset="0"/>
                <a:cs typeface="Arial" panose="020B0604020202020204" pitchFamily="34" charset="0"/>
              </a:rPr>
              <a:t>You have just become an endowed chair, some faculty may not know what this means and entails. Please explain what an endowed chair is and is not.</a:t>
            </a:r>
          </a:p>
          <a:p>
            <a:pPr marL="64008" indent="0">
              <a:buNone/>
            </a:pPr>
            <a:endParaRPr lang="en-US" dirty="0"/>
          </a:p>
        </p:txBody>
      </p:sp>
      <p:pic>
        <p:nvPicPr>
          <p:cNvPr id="4" name="ander ford q4">
            <a:hlinkClick r:id="" action="ppaction://media"/>
          </p:cNvPr>
          <p:cNvPicPr>
            <a:picLocks noChangeAspect="1"/>
          </p:cNvPicPr>
          <p:nvPr>
            <a:audioFile r:link="rId2"/>
            <p:extLst>
              <p:ext uri="{DAA4B4D4-6D71-4841-9C94-3DE7FCFB9230}">
                <p14:media xmlns:p14="http://schemas.microsoft.com/office/powerpoint/2010/main" r:embed="rId1">
                  <p14:bmkLst>
                    <p14:bmk name="Bookmark 1" time="4763.7863"/>
                  </p14:bmkLst>
                </p14:media>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1045328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961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eashell visions design templat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3494BA"/>
      </a:accent6>
      <a:hlink>
        <a:srgbClr val="6B9F25"/>
      </a:hlink>
      <a:folHlink>
        <a:srgbClr val="9F6715"/>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extLst>
    <a:ext uri="{05A4C25C-085E-4340-85A3-A5531E510DB2}">
      <thm15:themeFamily xmlns:thm15="http://schemas.microsoft.com/office/thememl/2012/main" name="Seashell visions design template" id="{3D1C4A65-2DA3-43E1-BE44-A17265CA9BDC}" vid="{942B2B7F-D40A-42C2-BE09-CB9A6492BD69}"/>
    </a:ext>
  </a:extLst>
</a:theme>
</file>

<file path=ppt/theme/theme2.xml><?xml version="1.0" encoding="utf-8"?>
<a:theme xmlns:a="http://schemas.openxmlformats.org/drawingml/2006/main" name="Office The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3494BA"/>
      </a:accent6>
      <a:hlink>
        <a:srgbClr val="6B9F25"/>
      </a:hlink>
      <a:folHlink>
        <a:srgbClr val="9F6715"/>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3494BA"/>
      </a:accent6>
      <a:hlink>
        <a:srgbClr val="6B9F25"/>
      </a:hlink>
      <a:folHlink>
        <a:srgbClr val="9F6715"/>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40498395-C393-44AD-9317-55EB58F9120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Seashell visions design slides</Template>
  <TotalTime>0</TotalTime>
  <Words>416</Words>
  <Application>Microsoft Office PowerPoint</Application>
  <PresentationFormat>Widescreen</PresentationFormat>
  <Paragraphs>47</Paragraphs>
  <Slides>12</Slides>
  <Notes>1</Notes>
  <HiddenSlides>0</HiddenSlides>
  <MMClips>5</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Arial</vt:lpstr>
      <vt:lpstr>Calibri</vt:lpstr>
      <vt:lpstr>Wingdings</vt:lpstr>
      <vt:lpstr>Wingdings 3</vt:lpstr>
      <vt:lpstr>Seashell visions design template</vt:lpstr>
      <vt:lpstr>Forest Of The Rain Productions PROFESSIONAL DEVELOPMENT </vt:lpstr>
      <vt:lpstr>UNDERSTANDING THE ACADEMY Objectives</vt:lpstr>
      <vt:lpstr>UNDERSTANDING THE ACADEMY Facilitator   </vt:lpstr>
      <vt:lpstr>  UNDERSTANDING THE ACADEMY Expert  </vt:lpstr>
      <vt:lpstr>UNDERSTANDING THE ACADEMY</vt:lpstr>
      <vt:lpstr> UNDERSTANDING THE ACADEMY</vt:lpstr>
      <vt:lpstr>UNDERSTANDING THE ACADEMY </vt:lpstr>
      <vt:lpstr>UNDERSTANDING THE ACADEMY</vt:lpstr>
      <vt:lpstr>UNDERSTANDING THE ACADEMY</vt:lpstr>
      <vt:lpstr>UNDERSTANDING THE ACADEMY</vt:lpstr>
      <vt:lpstr>UNDERSTANDING THE ACADEMY</vt:lpstr>
      <vt:lpstr>UNDERSTANDING THE ACADEMY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2017-04-01T22:23:48Z</dcterms:created>
  <dcterms:modified xsi:type="dcterms:W3CDTF">2017-05-21T19:25:17Z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TC034605619991</vt:lpwstr>
  </property>
</Properties>
</file>