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0" d="100"/>
          <a:sy n="60" d="100"/>
        </p:scale>
        <p:origin x="-72" y="4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40CBC0-FEE3-4F6C-8F70-D9F5E17D6D00}" type="datetimeFigureOut">
              <a:rPr lang="en-US" smtClean="0"/>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4A87E-F2DC-43BA-8BED-1BE2D54B5FC0}" type="slidenum">
              <a:rPr lang="en-US" smtClean="0"/>
              <a:t>‹#›</a:t>
            </a:fld>
            <a:endParaRPr lang="en-US"/>
          </a:p>
        </p:txBody>
      </p:sp>
    </p:spTree>
    <p:extLst>
      <p:ext uri="{BB962C8B-B14F-4D97-AF65-F5344CB8AC3E}">
        <p14:creationId xmlns:p14="http://schemas.microsoft.com/office/powerpoint/2010/main" val="3834176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0CBC0-FEE3-4F6C-8F70-D9F5E17D6D00}" type="datetimeFigureOut">
              <a:rPr lang="en-US" smtClean="0"/>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4A87E-F2DC-43BA-8BED-1BE2D54B5FC0}" type="slidenum">
              <a:rPr lang="en-US" smtClean="0"/>
              <a:t>‹#›</a:t>
            </a:fld>
            <a:endParaRPr lang="en-US"/>
          </a:p>
        </p:txBody>
      </p:sp>
    </p:spTree>
    <p:extLst>
      <p:ext uri="{BB962C8B-B14F-4D97-AF65-F5344CB8AC3E}">
        <p14:creationId xmlns:p14="http://schemas.microsoft.com/office/powerpoint/2010/main" val="807153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0CBC0-FEE3-4F6C-8F70-D9F5E17D6D00}" type="datetimeFigureOut">
              <a:rPr lang="en-US" smtClean="0"/>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4A87E-F2DC-43BA-8BED-1BE2D54B5FC0}" type="slidenum">
              <a:rPr lang="en-US" smtClean="0"/>
              <a:t>‹#›</a:t>
            </a:fld>
            <a:endParaRPr lang="en-US"/>
          </a:p>
        </p:txBody>
      </p:sp>
    </p:spTree>
    <p:extLst>
      <p:ext uri="{BB962C8B-B14F-4D97-AF65-F5344CB8AC3E}">
        <p14:creationId xmlns:p14="http://schemas.microsoft.com/office/powerpoint/2010/main" val="2666086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0CBC0-FEE3-4F6C-8F70-D9F5E17D6D00}" type="datetimeFigureOut">
              <a:rPr lang="en-US" smtClean="0"/>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4A87E-F2DC-43BA-8BED-1BE2D54B5FC0}" type="slidenum">
              <a:rPr lang="en-US" smtClean="0"/>
              <a:t>‹#›</a:t>
            </a:fld>
            <a:endParaRPr lang="en-US"/>
          </a:p>
        </p:txBody>
      </p:sp>
    </p:spTree>
    <p:extLst>
      <p:ext uri="{BB962C8B-B14F-4D97-AF65-F5344CB8AC3E}">
        <p14:creationId xmlns:p14="http://schemas.microsoft.com/office/powerpoint/2010/main" val="454678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40CBC0-FEE3-4F6C-8F70-D9F5E17D6D00}" type="datetimeFigureOut">
              <a:rPr lang="en-US" smtClean="0"/>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4A87E-F2DC-43BA-8BED-1BE2D54B5FC0}" type="slidenum">
              <a:rPr lang="en-US" smtClean="0"/>
              <a:t>‹#›</a:t>
            </a:fld>
            <a:endParaRPr lang="en-US"/>
          </a:p>
        </p:txBody>
      </p:sp>
    </p:spTree>
    <p:extLst>
      <p:ext uri="{BB962C8B-B14F-4D97-AF65-F5344CB8AC3E}">
        <p14:creationId xmlns:p14="http://schemas.microsoft.com/office/powerpoint/2010/main" val="95095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40CBC0-FEE3-4F6C-8F70-D9F5E17D6D00}" type="datetimeFigureOut">
              <a:rPr lang="en-US" smtClean="0"/>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4A87E-F2DC-43BA-8BED-1BE2D54B5FC0}" type="slidenum">
              <a:rPr lang="en-US" smtClean="0"/>
              <a:t>‹#›</a:t>
            </a:fld>
            <a:endParaRPr lang="en-US"/>
          </a:p>
        </p:txBody>
      </p:sp>
    </p:spTree>
    <p:extLst>
      <p:ext uri="{BB962C8B-B14F-4D97-AF65-F5344CB8AC3E}">
        <p14:creationId xmlns:p14="http://schemas.microsoft.com/office/powerpoint/2010/main" val="462881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40CBC0-FEE3-4F6C-8F70-D9F5E17D6D00}" type="datetimeFigureOut">
              <a:rPr lang="en-US" smtClean="0"/>
              <a:t>7/12/2014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4A87E-F2DC-43BA-8BED-1BE2D54B5FC0}" type="slidenum">
              <a:rPr lang="en-US" smtClean="0"/>
              <a:t>‹#›</a:t>
            </a:fld>
            <a:endParaRPr lang="en-US"/>
          </a:p>
        </p:txBody>
      </p:sp>
    </p:spTree>
    <p:extLst>
      <p:ext uri="{BB962C8B-B14F-4D97-AF65-F5344CB8AC3E}">
        <p14:creationId xmlns:p14="http://schemas.microsoft.com/office/powerpoint/2010/main" val="3817912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40CBC0-FEE3-4F6C-8F70-D9F5E17D6D00}" type="datetimeFigureOut">
              <a:rPr lang="en-US" smtClean="0"/>
              <a:t>7/12/2014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84A87E-F2DC-43BA-8BED-1BE2D54B5FC0}" type="slidenum">
              <a:rPr lang="en-US" smtClean="0"/>
              <a:t>‹#›</a:t>
            </a:fld>
            <a:endParaRPr lang="en-US"/>
          </a:p>
        </p:txBody>
      </p:sp>
    </p:spTree>
    <p:extLst>
      <p:ext uri="{BB962C8B-B14F-4D97-AF65-F5344CB8AC3E}">
        <p14:creationId xmlns:p14="http://schemas.microsoft.com/office/powerpoint/2010/main" val="812257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40CBC0-FEE3-4F6C-8F70-D9F5E17D6D00}" type="datetimeFigureOut">
              <a:rPr lang="en-US" smtClean="0"/>
              <a:t>7/12/2014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84A87E-F2DC-43BA-8BED-1BE2D54B5FC0}" type="slidenum">
              <a:rPr lang="en-US" smtClean="0"/>
              <a:t>‹#›</a:t>
            </a:fld>
            <a:endParaRPr lang="en-US"/>
          </a:p>
        </p:txBody>
      </p:sp>
    </p:spTree>
    <p:extLst>
      <p:ext uri="{BB962C8B-B14F-4D97-AF65-F5344CB8AC3E}">
        <p14:creationId xmlns:p14="http://schemas.microsoft.com/office/powerpoint/2010/main" val="232088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40CBC0-FEE3-4F6C-8F70-D9F5E17D6D00}" type="datetimeFigureOut">
              <a:rPr lang="en-US" smtClean="0"/>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4A87E-F2DC-43BA-8BED-1BE2D54B5FC0}" type="slidenum">
              <a:rPr lang="en-US" smtClean="0"/>
              <a:t>‹#›</a:t>
            </a:fld>
            <a:endParaRPr lang="en-US"/>
          </a:p>
        </p:txBody>
      </p:sp>
    </p:spTree>
    <p:extLst>
      <p:ext uri="{BB962C8B-B14F-4D97-AF65-F5344CB8AC3E}">
        <p14:creationId xmlns:p14="http://schemas.microsoft.com/office/powerpoint/2010/main" val="3331729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40CBC0-FEE3-4F6C-8F70-D9F5E17D6D00}" type="datetimeFigureOut">
              <a:rPr lang="en-US" smtClean="0"/>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4A87E-F2DC-43BA-8BED-1BE2D54B5FC0}" type="slidenum">
              <a:rPr lang="en-US" smtClean="0"/>
              <a:t>‹#›</a:t>
            </a:fld>
            <a:endParaRPr lang="en-US"/>
          </a:p>
        </p:txBody>
      </p:sp>
    </p:spTree>
    <p:extLst>
      <p:ext uri="{BB962C8B-B14F-4D97-AF65-F5344CB8AC3E}">
        <p14:creationId xmlns:p14="http://schemas.microsoft.com/office/powerpoint/2010/main" val="190696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40CBC0-FEE3-4F6C-8F70-D9F5E17D6D00}" type="datetimeFigureOut">
              <a:rPr lang="en-US" smtClean="0"/>
              <a:t>7/12/2014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4A87E-F2DC-43BA-8BED-1BE2D54B5FC0}" type="slidenum">
              <a:rPr lang="en-US" smtClean="0"/>
              <a:t>‹#›</a:t>
            </a:fld>
            <a:endParaRPr lang="en-US"/>
          </a:p>
        </p:txBody>
      </p:sp>
    </p:spTree>
    <p:extLst>
      <p:ext uri="{BB962C8B-B14F-4D97-AF65-F5344CB8AC3E}">
        <p14:creationId xmlns:p14="http://schemas.microsoft.com/office/powerpoint/2010/main" val="3856966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Welcome to Grambling State University</a:t>
            </a:r>
            <a:endParaRPr lang="en-US" sz="3200" dirty="0"/>
          </a:p>
        </p:txBody>
      </p:sp>
      <p:sp>
        <p:nvSpPr>
          <p:cNvPr id="3" name="Subtitle 2"/>
          <p:cNvSpPr>
            <a:spLocks noGrp="1"/>
          </p:cNvSpPr>
          <p:nvPr>
            <p:ph type="subTitle" idx="1"/>
          </p:nvPr>
        </p:nvSpPr>
        <p:spPr/>
        <p:txBody>
          <a:bodyPr/>
          <a:lstStyle/>
          <a:p>
            <a:r>
              <a:rPr lang="en-US" dirty="0" smtClean="0"/>
              <a:t>Dr. Cynthia Warrick</a:t>
            </a:r>
          </a:p>
          <a:p>
            <a:r>
              <a:rPr lang="en-US" dirty="0" smtClean="0"/>
              <a:t>Interim President</a:t>
            </a:r>
          </a:p>
          <a:p>
            <a:r>
              <a:rPr lang="en-US" dirty="0" smtClean="0"/>
              <a:t>July 10, 2014</a:t>
            </a:r>
            <a:endParaRPr lang="en-US" dirty="0"/>
          </a:p>
        </p:txBody>
      </p:sp>
    </p:spTree>
    <p:extLst>
      <p:ext uri="{BB962C8B-B14F-4D97-AF65-F5344CB8AC3E}">
        <p14:creationId xmlns:p14="http://schemas.microsoft.com/office/powerpoint/2010/main" val="3789045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0327"/>
            <a:ext cx="10515600" cy="5636636"/>
          </a:xfrm>
        </p:spPr>
        <p:txBody>
          <a:bodyPr>
            <a:normAutofit/>
          </a:bodyPr>
          <a:lstStyle/>
          <a:p>
            <a:r>
              <a:rPr lang="en-US" dirty="0" smtClean="0"/>
              <a:t>Good Afternoon.</a:t>
            </a:r>
          </a:p>
          <a:p>
            <a:r>
              <a:rPr lang="en-US" dirty="0" smtClean="0"/>
              <a:t>Thank you for attending this press conference.</a:t>
            </a:r>
          </a:p>
          <a:p>
            <a:r>
              <a:rPr lang="en-US" dirty="0" smtClean="0"/>
              <a:t>On behalf of the students, faculty, staff, and alumni,</a:t>
            </a:r>
          </a:p>
          <a:p>
            <a:r>
              <a:rPr lang="en-US" dirty="0" smtClean="0"/>
              <a:t>Welcome to Grambling State University, where Everybody is Somebody.</a:t>
            </a:r>
          </a:p>
          <a:p>
            <a:endParaRPr lang="en-US" dirty="0"/>
          </a:p>
          <a:p>
            <a:r>
              <a:rPr lang="en-US" dirty="0" smtClean="0"/>
              <a:t>I want to thank Dr. Sandra Woodley, the President of the University of Louisiana System and the UL System Board for giving me the privilege to serve as Interim President at Grambling.  </a:t>
            </a:r>
          </a:p>
          <a:p>
            <a:r>
              <a:rPr lang="en-US" dirty="0" smtClean="0"/>
              <a:t>I am truly honored and humbled to receive the baton from Dr. Pogue  who served 5 tough years.</a:t>
            </a:r>
          </a:p>
          <a:p>
            <a:endParaRPr lang="en-US" dirty="0"/>
          </a:p>
        </p:txBody>
      </p:sp>
    </p:spTree>
    <p:extLst>
      <p:ext uri="{BB962C8B-B14F-4D97-AF65-F5344CB8AC3E}">
        <p14:creationId xmlns:p14="http://schemas.microsoft.com/office/powerpoint/2010/main" val="2346918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0327"/>
            <a:ext cx="10515600" cy="5636636"/>
          </a:xfrm>
        </p:spPr>
        <p:txBody>
          <a:bodyPr/>
          <a:lstStyle/>
          <a:p>
            <a:r>
              <a:rPr lang="en-US" dirty="0" smtClean="0"/>
              <a:t>Grambling State University is a special institution.</a:t>
            </a:r>
          </a:p>
          <a:p>
            <a:r>
              <a:rPr lang="en-US" dirty="0" smtClean="0"/>
              <a:t>For 113 years, we have produced over 35,000 graduates who have excelled in education, business, healthcare, public service, science and athletics.</a:t>
            </a:r>
          </a:p>
          <a:p>
            <a:r>
              <a:rPr lang="en-US" dirty="0" smtClean="0"/>
              <a:t>I have been entrusted with the responsibility to move Grambling to new levels of excellence.</a:t>
            </a:r>
          </a:p>
          <a:p>
            <a:r>
              <a:rPr lang="en-US" dirty="0" smtClean="0"/>
              <a:t>With a primary focus on student success, we will partner with our local communities, our alumni, business and industry, and local, state and federal governments to establish opportunities for research, internships, co-ops, and employment.</a:t>
            </a:r>
          </a:p>
          <a:p>
            <a:pPr marL="0" indent="0">
              <a:buNone/>
            </a:pPr>
            <a:endParaRPr lang="en-US" dirty="0"/>
          </a:p>
        </p:txBody>
      </p:sp>
    </p:spTree>
    <p:extLst>
      <p:ext uri="{BB962C8B-B14F-4D97-AF65-F5344CB8AC3E}">
        <p14:creationId xmlns:p14="http://schemas.microsoft.com/office/powerpoint/2010/main" val="1909746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4182"/>
            <a:ext cx="10515600" cy="5622781"/>
          </a:xfrm>
        </p:spPr>
        <p:txBody>
          <a:bodyPr>
            <a:normAutofit lnSpcReduction="10000"/>
          </a:bodyPr>
          <a:lstStyle/>
          <a:p>
            <a:r>
              <a:rPr lang="en-US" dirty="0" smtClean="0"/>
              <a:t>Public Universities across the nation have endured cuts from state and federal budgets, but this year, the Louisiana legislature changed that practice.</a:t>
            </a:r>
          </a:p>
          <a:p>
            <a:r>
              <a:rPr lang="en-US" dirty="0" smtClean="0"/>
              <a:t>I want to thank the legislators and the Governor for providing STEM funding to Grambling and for developing the WISE fund to promote partnerships with the private sector to enhance workforce development, educating our students for the jobs of today and tomorrow.</a:t>
            </a:r>
          </a:p>
          <a:p>
            <a:r>
              <a:rPr lang="en-US" dirty="0" smtClean="0"/>
              <a:t>The North Louisiana Economic Partnership hosted an appreciation reception for the legislators in Monroe on Tuesday evening.  This event gave me the opportunity to meet and learn about their work in Baton Rouge.  I also met a representative from CenturyLink who indicated the company’s need for candidates to fill positions in finance, cyber security, and computer science.</a:t>
            </a:r>
          </a:p>
          <a:p>
            <a:endParaRPr lang="en-US" dirty="0"/>
          </a:p>
        </p:txBody>
      </p:sp>
    </p:spTree>
    <p:extLst>
      <p:ext uri="{BB962C8B-B14F-4D97-AF65-F5344CB8AC3E}">
        <p14:creationId xmlns:p14="http://schemas.microsoft.com/office/powerpoint/2010/main" val="2933000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2618"/>
            <a:ext cx="10515600" cy="5664345"/>
          </a:xfrm>
        </p:spPr>
        <p:txBody>
          <a:bodyPr/>
          <a:lstStyle/>
          <a:p>
            <a:r>
              <a:rPr lang="en-US" dirty="0" smtClean="0"/>
              <a:t>We will be enhancing Grambling’s efforts to raise the private sector funds for the WISE match, and identify faculty and staff who will partner with business to train our students for jobs.</a:t>
            </a:r>
          </a:p>
          <a:p>
            <a:r>
              <a:rPr lang="en-US" dirty="0" smtClean="0"/>
              <a:t>When I attending college, years ago, my student loan debt was like a car note.  Today, students are coming out of colleges with mortgage debt and it’s our responsibility to ensure that they can get jobs that provide a lucrative career but also enable them to have the financial ability to cover the debt.</a:t>
            </a:r>
          </a:p>
          <a:p>
            <a:r>
              <a:rPr lang="en-US" dirty="0" smtClean="0"/>
              <a:t>Grambling, like many smaller institutions, have suffered decreasing enrollments recently.  We need everyone’s assistance to recruit new students but also ensure that they are competitive to meet stricter admission requirements.</a:t>
            </a:r>
            <a:endParaRPr lang="en-US" dirty="0"/>
          </a:p>
        </p:txBody>
      </p:sp>
    </p:spTree>
    <p:extLst>
      <p:ext uri="{BB962C8B-B14F-4D97-AF65-F5344CB8AC3E}">
        <p14:creationId xmlns:p14="http://schemas.microsoft.com/office/powerpoint/2010/main" val="2277281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8764"/>
            <a:ext cx="10515600" cy="5678199"/>
          </a:xfrm>
        </p:spPr>
        <p:txBody>
          <a:bodyPr/>
          <a:lstStyle/>
          <a:p>
            <a:r>
              <a:rPr lang="en-US" dirty="0" smtClean="0"/>
              <a:t>We will be working with local school districts and community colleges to raise expectations and competitiveness to excel in science, technology, engineering, and math.</a:t>
            </a:r>
          </a:p>
          <a:p>
            <a:r>
              <a:rPr lang="en-US" dirty="0" smtClean="0"/>
              <a:t>Finally, Grambling is internationally known for its world class athletes.  We have a new Athletic Director, Coach Patricia Cage Bibbs.  Following in the footsteps of her mentor Coach Eddie Robinson, she holds the record for the most wins of any HBCU coach in any sport.</a:t>
            </a:r>
          </a:p>
          <a:p>
            <a:r>
              <a:rPr lang="en-US" dirty="0" smtClean="0"/>
              <a:t>Our athletic programs will excel under Coach Bibbs leadership.</a:t>
            </a:r>
          </a:p>
          <a:p>
            <a:r>
              <a:rPr lang="en-US" dirty="0" smtClean="0"/>
              <a:t>In closing, I leave you with the theme for the GUNAA that will drive this administration’s work:</a:t>
            </a:r>
          </a:p>
          <a:p>
            <a:r>
              <a:rPr lang="en-US" dirty="0" smtClean="0"/>
              <a:t>One Village, One Vision, One Mission, One Grambling</a:t>
            </a:r>
          </a:p>
          <a:p>
            <a:r>
              <a:rPr lang="en-US" smtClean="0"/>
              <a:t>Thank You.</a:t>
            </a:r>
          </a:p>
          <a:p>
            <a:endParaRPr lang="en-US" dirty="0"/>
          </a:p>
        </p:txBody>
      </p:sp>
    </p:spTree>
    <p:extLst>
      <p:ext uri="{BB962C8B-B14F-4D97-AF65-F5344CB8AC3E}">
        <p14:creationId xmlns:p14="http://schemas.microsoft.com/office/powerpoint/2010/main" val="1787168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392</TotalTime>
  <Words>579</Words>
  <Application>Microsoft Office PowerPoint</Application>
  <PresentationFormat>Custom</PresentationFormat>
  <Paragraphs>27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Welcome to Grambling State University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Grambling State University</dc:title>
  <dc:creator>Cynthia Warrick</dc:creator>
  <cp:lastModifiedBy>Michael Robinson</cp:lastModifiedBy>
  <cp:revision>8</cp:revision>
  <dcterms:created xsi:type="dcterms:W3CDTF">2014-07-10T12:32:29Z</dcterms:created>
  <dcterms:modified xsi:type="dcterms:W3CDTF">2014-07-12T20:02:09Z</dcterms:modified>
</cp:coreProperties>
</file>